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34" r:id="rId3"/>
    <p:sldId id="29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348" r:id="rId13"/>
    <p:sldId id="349" r:id="rId14"/>
    <p:sldId id="265" r:id="rId15"/>
    <p:sldId id="350" r:id="rId16"/>
    <p:sldId id="289" r:id="rId17"/>
    <p:sldId id="266" r:id="rId18"/>
    <p:sldId id="291" r:id="rId19"/>
    <p:sldId id="290" r:id="rId20"/>
    <p:sldId id="352" r:id="rId21"/>
    <p:sldId id="351" r:id="rId22"/>
    <p:sldId id="292" r:id="rId23"/>
    <p:sldId id="293" r:id="rId24"/>
    <p:sldId id="353" r:id="rId25"/>
    <p:sldId id="294" r:id="rId26"/>
    <p:sldId id="356" r:id="rId27"/>
    <p:sldId id="357" r:id="rId28"/>
    <p:sldId id="358" r:id="rId29"/>
    <p:sldId id="355" r:id="rId30"/>
    <p:sldId id="354" r:id="rId31"/>
    <p:sldId id="359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097" autoAdjust="0"/>
  </p:normalViewPr>
  <p:slideViewPr>
    <p:cSldViewPr>
      <p:cViewPr varScale="1">
        <p:scale>
          <a:sx n="48" d="100"/>
          <a:sy n="48" d="100"/>
        </p:scale>
        <p:origin x="-619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28/09/2011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28/09/2011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28/09/2011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28/09/2011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28/09/2011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28/09/2011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28/09/2011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28/09/2011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28/09/2011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28/09/2011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28/09/2011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28/09/2011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043608" y="2276872"/>
            <a:ext cx="69127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200" dirty="0" smtClean="0">
                <a:solidFill>
                  <a:srgbClr val="002060"/>
                </a:solidFill>
                <a:latin typeface="Algerian" pitchFamily="82" charset="0"/>
              </a:rPr>
              <a:t>Una serie de temas sobre acontecimientos  de los últimos días</a:t>
            </a:r>
          </a:p>
          <a:p>
            <a:pPr algn="ctr">
              <a:buNone/>
            </a:pPr>
            <a:endParaRPr lang="es-CO" sz="3200" dirty="0" smtClean="0">
              <a:solidFill>
                <a:srgbClr val="002060"/>
              </a:solidFill>
              <a:latin typeface="Algerian" pitchFamily="82" charset="0"/>
            </a:endParaRPr>
          </a:p>
          <a:p>
            <a:pPr algn="ctr">
              <a:buNone/>
            </a:pPr>
            <a:r>
              <a:rPr lang="es-CO" sz="3200" dirty="0" smtClean="0">
                <a:solidFill>
                  <a:srgbClr val="002060"/>
                </a:solidFill>
                <a:latin typeface="Algerian" pitchFamily="82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/>
          <a:lstStyle/>
          <a:p>
            <a:endParaRPr lang="es-CO" dirty="0" smtClean="0">
              <a:latin typeface="Algerian" pitchFamily="82" charset="0"/>
            </a:endParaRPr>
          </a:p>
          <a:p>
            <a:pPr>
              <a:buNone/>
            </a:pPr>
            <a:r>
              <a:rPr lang="es-CO" dirty="0" smtClean="0">
                <a:latin typeface="Algerian" pitchFamily="82" charset="0"/>
              </a:rPr>
              <a:t>   Tema n°1</a:t>
            </a:r>
            <a:endParaRPr lang="es-CO" dirty="0" smtClean="0">
              <a:latin typeface="Agency FB" pitchFamily="34" charset="0"/>
            </a:endParaRPr>
          </a:p>
          <a:p>
            <a:pPr>
              <a:buNone/>
            </a:pPr>
            <a:r>
              <a:rPr lang="es-CO" dirty="0" smtClean="0">
                <a:latin typeface="Algerian" pitchFamily="82" charset="0"/>
              </a:rPr>
              <a:t>   LA ULTIMA CRISIS DE LA TIERRA </a:t>
            </a:r>
          </a:p>
          <a:p>
            <a:pPr>
              <a:buNone/>
            </a:pPr>
            <a:endParaRPr lang="es-CO" dirty="0" smtClean="0">
              <a:latin typeface="Algerian" pitchFamily="82" charset="0"/>
            </a:endParaRPr>
          </a:p>
          <a:p>
            <a:pPr>
              <a:buNone/>
            </a:pPr>
            <a:endParaRPr lang="es-CO" dirty="0" smtClean="0">
              <a:latin typeface="Agency FB" pitchFamily="34" charset="0"/>
            </a:endParaRPr>
          </a:p>
          <a:p>
            <a:pPr>
              <a:buNone/>
            </a:pPr>
            <a:r>
              <a:rPr lang="es-CO" dirty="0" smtClean="0">
                <a:latin typeface="Agency FB" pitchFamily="34" charset="0"/>
              </a:rPr>
              <a:t>    </a:t>
            </a:r>
            <a:r>
              <a:rPr lang="es-CO" b="1" dirty="0" smtClean="0">
                <a:solidFill>
                  <a:srgbClr val="FF0000"/>
                </a:solidFill>
                <a:latin typeface="Agency FB" pitchFamily="34" charset="0"/>
              </a:rPr>
              <a:t>Texto Bíblico: Juan 14:29.</a:t>
            </a:r>
          </a:p>
          <a:p>
            <a:pPr>
              <a:buNone/>
            </a:pPr>
            <a:r>
              <a:rPr lang="es-CO" b="1" dirty="0" smtClean="0">
                <a:solidFill>
                  <a:srgbClr val="FF0000"/>
                </a:solidFill>
              </a:rPr>
              <a:t>   </a:t>
            </a:r>
            <a:r>
              <a:rPr lang="es-CO" dirty="0" smtClean="0"/>
              <a:t> “Y ahora os lo he dicho antes que suceda, para que cuando suceda, creáis”. </a:t>
            </a:r>
            <a:br>
              <a:rPr lang="es-CO" dirty="0" smtClean="0"/>
            </a:b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  <a:solidFill>
            <a:srgbClr val="FFFF00"/>
          </a:solidFill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s-CO" dirty="0" smtClean="0"/>
              <a:t>   En vista de la mayor importancia que tiene este tema para este tiempo, el Señor me ha mostrado la necesidad de compartir con usted textos Bíblicos y párrafos del  Espíritu de Profecía, que son de suma importancia, dado los acontecimientos que se están desarrollando en el mundo con relación a la ley dominical que se avecina.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Téngase en cuenta que, el contenido de estos, temas,</a:t>
            </a:r>
            <a:r>
              <a:rPr lang="es-CO" dirty="0" smtClean="0">
                <a:solidFill>
                  <a:srgbClr val="002060"/>
                </a:solidFill>
                <a:latin typeface="Algerian" pitchFamily="82" charset="0"/>
              </a:rPr>
              <a:t> “acontecimientos  de los últimos días”</a:t>
            </a:r>
          </a:p>
          <a:p>
            <a:pPr algn="ctr">
              <a:buNone/>
            </a:pPr>
            <a:r>
              <a:rPr lang="es-CO" dirty="0" smtClean="0"/>
              <a:t> se basan en profecías Bíblicas, y ampliaciones de diferentes Libros del Espíritu de Profecía escritos con mas de cien años de anticipación, lo que lo hace relevante, y demuestra que  fueron inspirados por Dios que es el único que conoce el futuro a la perfección.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/>
              <a:t/>
            </a:r>
            <a:br>
              <a:rPr lang="es-CO" dirty="0" smtClean="0"/>
            </a:b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5"/>
            <a:ext cx="8229600" cy="5112568"/>
          </a:xfrm>
          <a:solidFill>
            <a:srgbClr val="FFC000"/>
          </a:solidFill>
        </p:spPr>
        <p:txBody>
          <a:bodyPr/>
          <a:lstStyle/>
          <a:p>
            <a:endParaRPr lang="es-CO" dirty="0" smtClean="0"/>
          </a:p>
          <a:p>
            <a:endParaRPr lang="es-CO" dirty="0" smtClean="0"/>
          </a:p>
          <a:p>
            <a:pPr algn="ctr">
              <a:buNone/>
            </a:pPr>
            <a:r>
              <a:rPr lang="es-CO" dirty="0" smtClean="0"/>
              <a:t>    Siempre ha existido un creciente temor en cuanto al futuro, pero a medida que los acontecimientos anunciados en la Escritura se suceden, el temor aumenta más y más sobre esta ultima crisis</a:t>
            </a:r>
            <a:br>
              <a:rPr lang="es-CO" dirty="0" smtClean="0"/>
            </a:b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Este siglo XXl, específicamente el año 2011, en el que nos ha tocado vivir, es para todos los hombre y mujeres de todas las clases, tener fija la atención en los acontecimientos que se producen en derredor nuestro.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Observan la intensidad que se apodera de todo elemento terrenal, y reconocen que algo grande y decisivo está por acontecer, que el mundo se encuentra en víspera de una crisis espectacular. </a:t>
            </a:r>
            <a:r>
              <a:rPr lang="es-CO" dirty="0" smtClean="0">
                <a:solidFill>
                  <a:srgbClr val="FF0000"/>
                </a:solidFill>
              </a:rPr>
              <a:t>PR 394, (Escrito en 1914). </a:t>
            </a:r>
            <a:endParaRPr lang="es-CO" dirty="0" smtClean="0"/>
          </a:p>
          <a:p>
            <a:pPr>
              <a:buNone/>
            </a:pP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548680"/>
            <a:ext cx="8686800" cy="6309320"/>
          </a:xfrm>
        </p:spPr>
        <p:txBody>
          <a:bodyPr>
            <a:normAutofit fontScale="77500" lnSpcReduction="20000"/>
          </a:bodyPr>
          <a:lstStyle/>
          <a:p>
            <a:r>
              <a:rPr lang="es-CO" dirty="0" smtClean="0"/>
              <a:t>Las agencias del mal se coligan y acrecen sus fuerzas para la gran crisis final. Grandes cambios están a punto de producirse en el mundo, y </a:t>
            </a:r>
            <a:r>
              <a:rPr lang="es-CO" dirty="0" smtClean="0">
                <a:solidFill>
                  <a:srgbClr val="0070C0"/>
                </a:solidFill>
              </a:rPr>
              <a:t>los movimientos finales serán rápidos</a:t>
            </a:r>
            <a:r>
              <a:rPr lang="es-CO" dirty="0" smtClean="0"/>
              <a:t>.- </a:t>
            </a:r>
            <a:r>
              <a:rPr lang="es-CO" dirty="0" smtClean="0">
                <a:solidFill>
                  <a:srgbClr val="FF0000"/>
                </a:solidFill>
              </a:rPr>
              <a:t>3JT 280, (Escrito en 1909).  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                         </a:t>
            </a:r>
            <a:r>
              <a:rPr lang="es-CO" b="1" u="sng" dirty="0" smtClean="0">
                <a:solidFill>
                  <a:srgbClr val="FF0000"/>
                </a:solidFill>
              </a:rPr>
              <a:t>Pronto vendrán tiempos angustiosos. 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 </a:t>
            </a:r>
            <a:r>
              <a:rPr lang="es-CO" dirty="0" smtClean="0">
                <a:solidFill>
                  <a:srgbClr val="FF0000"/>
                </a:solidFill>
              </a:rPr>
              <a:t>Lucas 21:26</a:t>
            </a:r>
            <a:r>
              <a:rPr lang="es-CO" dirty="0" smtClean="0"/>
              <a:t>. “</a:t>
            </a:r>
            <a:r>
              <a:rPr lang="es-CO" b="1" dirty="0" smtClean="0"/>
              <a:t>Secándose los hombres á causa del temor y expectación de las cosas que sobrevendrán á la redondez de la tierra”.</a:t>
            </a:r>
          </a:p>
          <a:p>
            <a:pPr>
              <a:buNone/>
            </a:pPr>
            <a:endParaRPr lang="es-CO" dirty="0" smtClean="0"/>
          </a:p>
          <a:p>
            <a:r>
              <a:rPr lang="es-CO" dirty="0" smtClean="0"/>
              <a:t>El tiempo de angustia, que irá en </a:t>
            </a:r>
            <a:r>
              <a:rPr lang="es-CO" u="sng" dirty="0" smtClean="0"/>
              <a:t>aumento hasta el fin</a:t>
            </a:r>
            <a:r>
              <a:rPr lang="es-CO" dirty="0" smtClean="0"/>
              <a:t>, está a las puertas. No tenemos tiempo que perder. El mundo está agitado con el espíritu de guerra.</a:t>
            </a:r>
          </a:p>
          <a:p>
            <a:endParaRPr lang="es-CO" dirty="0" smtClean="0"/>
          </a:p>
          <a:p>
            <a:r>
              <a:rPr lang="es-CO" dirty="0" smtClean="0"/>
              <a:t> Las profecías del capítulo 11 de Daniel casi han alcanzado su cumplimiento final. </a:t>
            </a:r>
            <a:r>
              <a:rPr lang="es-CO" dirty="0" smtClean="0">
                <a:solidFill>
                  <a:srgbClr val="FF0000"/>
                </a:solidFill>
              </a:rPr>
              <a:t>RH (escrito en Noviembre 24, 1904). 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1728192"/>
          </a:xfrm>
        </p:spPr>
        <p:txBody>
          <a:bodyPr>
            <a:normAutofit fontScale="70000" lnSpcReduction="20000"/>
          </a:bodyPr>
          <a:lstStyle/>
          <a:p>
            <a:endParaRPr lang="es-CO" dirty="0" smtClean="0"/>
          </a:p>
          <a:p>
            <a:pPr algn="ctr">
              <a:buNone/>
            </a:pPr>
            <a:r>
              <a:rPr lang="es-CO" dirty="0" smtClean="0"/>
              <a:t>     Debemos despertar y pedirle al Señor Jesús que nos sostenga con sus brazos eternos y nos  lleve a través del tiempo de prueba que está ante nosotros. </a:t>
            </a:r>
            <a:r>
              <a:rPr lang="es-CO" dirty="0" smtClean="0">
                <a:solidFill>
                  <a:srgbClr val="FF0000"/>
                </a:solidFill>
              </a:rPr>
              <a:t>3MR 305 [Escrito en 1906]. </a:t>
            </a:r>
            <a:r>
              <a:rPr lang="es-CO" dirty="0" smtClean="0"/>
              <a:t>Nota. Las diez vírgenes se refiere a nuestro tiempo.</a:t>
            </a:r>
          </a:p>
          <a:p>
            <a:endParaRPr lang="es-CO" dirty="0" smtClean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51520" y="548680"/>
            <a:ext cx="5544616" cy="193899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El tiempo de “angustia- angustia como no ha habido desde que hubo nación” </a:t>
            </a:r>
            <a:r>
              <a:rPr lang="es-CO" sz="2400" dirty="0" smtClean="0">
                <a:solidFill>
                  <a:srgbClr val="FF0000"/>
                </a:solidFill>
              </a:rPr>
              <a:t>[Dan. 12: 1]</a:t>
            </a:r>
            <a:r>
              <a:rPr lang="es-CO" sz="2400" dirty="0" smtClean="0"/>
              <a:t>- es Inminente, y nos encontramos como las vírgenes dormidas mencionadas en</a:t>
            </a:r>
            <a:r>
              <a:rPr lang="es-CO" sz="2400" dirty="0" smtClean="0">
                <a:solidFill>
                  <a:srgbClr val="FF0000"/>
                </a:solidFill>
              </a:rPr>
              <a:t> (Mat.25:1-13).</a:t>
            </a:r>
          </a:p>
        </p:txBody>
      </p:sp>
      <p:pic>
        <p:nvPicPr>
          <p:cNvPr id="77826" name="Picture 2" descr="http://t0.gstatic.com/images?q=tbn:ANd9GcT_GFqPtPgphYg9ee0zWmByOY1d-jmBul8Zx6-dz1o_G91BaP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332657"/>
            <a:ext cx="1763688" cy="2232248"/>
          </a:xfrm>
          <a:prstGeom prst="rect">
            <a:avLst/>
          </a:prstGeom>
          <a:noFill/>
        </p:spPr>
      </p:pic>
      <p:pic>
        <p:nvPicPr>
          <p:cNvPr id="77828" name="Picture 4" descr="http://t2.gstatic.com/images?q=tbn:ANd9GcSju_3tqJ5jId1v0LAmL0jmXd3NDHyOR23zlqZaR1cPnCeJurb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32656"/>
            <a:ext cx="1448966" cy="237626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1520" y="4293096"/>
            <a:ext cx="5616624" cy="224676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El mundo se está volviendo más y más anárquico. Pronto una gran angustia sobrecogerá a las naciones, una angustia que no cesará hasta que Jesús venga. </a:t>
            </a:r>
            <a:r>
              <a:rPr lang="es-CO" sz="2800" dirty="0" smtClean="0">
                <a:solidFill>
                  <a:srgbClr val="FF0000"/>
                </a:solidFill>
              </a:rPr>
              <a:t>RH Febrero 11, 1904. </a:t>
            </a:r>
          </a:p>
        </p:txBody>
      </p:sp>
      <p:pic>
        <p:nvPicPr>
          <p:cNvPr id="77830" name="Picture 6" descr="http://t1.gstatic.com/images?q=tbn:ANd9GcRxM6SIrkqFRyP8ZjGUggXV694_l-OShXqUcnRz7t_AIkjE44NHy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509120"/>
            <a:ext cx="2628900" cy="20311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1944217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es-CO" dirty="0" smtClean="0"/>
              <a:t>    Estamos en vísperas del tiempo de angustia y nos esperan dificultades apenas sospechadas. </a:t>
            </a:r>
            <a:r>
              <a:rPr lang="es-CO" dirty="0" smtClean="0">
                <a:solidFill>
                  <a:srgbClr val="FF0000"/>
                </a:solidFill>
              </a:rPr>
              <a:t>3JT306,(Escrito en 1909). </a:t>
            </a:r>
          </a:p>
          <a:p>
            <a:endParaRPr lang="es-CO" dirty="0" smtClean="0"/>
          </a:p>
          <a:p>
            <a:pPr>
              <a:buNone/>
            </a:pP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23528" y="2708920"/>
            <a:ext cx="5688632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 smtClean="0"/>
              <a:t>Nos hallamos en el mismo umbral de la crisis de los siglos. En rápida sucesión se seguirán unos a otros los castigos de Dios: incendios e inundaciones, terremotos, guerras y derramamiento de sangre. </a:t>
            </a:r>
            <a:r>
              <a:rPr lang="es-CO" sz="2400" dirty="0" smtClean="0">
                <a:solidFill>
                  <a:srgbClr val="FF0000"/>
                </a:solidFill>
              </a:rPr>
              <a:t>PR 208 (Escrito en1914). </a:t>
            </a:r>
          </a:p>
          <a:p>
            <a:endParaRPr lang="es-CO" sz="2000" dirty="0" smtClean="0"/>
          </a:p>
        </p:txBody>
      </p:sp>
      <p:sp>
        <p:nvSpPr>
          <p:cNvPr id="5" name="4 Rectángulo"/>
          <p:cNvSpPr/>
          <p:nvPr/>
        </p:nvSpPr>
        <p:spPr>
          <a:xfrm>
            <a:off x="395536" y="5301208"/>
            <a:ext cx="8496944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800" dirty="0" smtClean="0"/>
              <a:t>Tiempos tormentosos están delante de nosotros, pero no profiramos una palabra de descreimiento o desánimo. </a:t>
            </a:r>
            <a:r>
              <a:rPr lang="es-CO" sz="2800" dirty="0" smtClean="0">
                <a:solidFill>
                  <a:srgbClr val="FF0000"/>
                </a:solidFill>
              </a:rPr>
              <a:t>SC 169 (Escrito en 1905).  </a:t>
            </a:r>
          </a:p>
        </p:txBody>
      </p:sp>
      <p:pic>
        <p:nvPicPr>
          <p:cNvPr id="76802" name="Picture 2" descr="http://t2.gstatic.com/images?q=tbn:ANd9GcQiKRrD35hF_VsHs12dUPpBK2biGoaNL7gAK01lVJPnzzGwvzqb7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2636912"/>
            <a:ext cx="2952328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11521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     Dios siempre ha advertido en su Palabra en cuanto a los juicios venideros. </a:t>
            </a:r>
          </a:p>
          <a:p>
            <a:pPr>
              <a:buNone/>
            </a:pPr>
            <a:endParaRPr lang="es-CO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251520" y="1484784"/>
            <a:ext cx="61206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800" dirty="0" smtClean="0"/>
              <a:t>Los que tuvieron fe en su mensaje para su tiempo y actuaron de acuerdo con ella, en obediencia a sus mandamientos, escaparon a los juicios que cayeron sobre los desobedientes e incrédulos. </a:t>
            </a:r>
          </a:p>
          <a:p>
            <a:endParaRPr lang="es-CO" sz="2800" dirty="0" smtClean="0"/>
          </a:p>
        </p:txBody>
      </p:sp>
      <p:pic>
        <p:nvPicPr>
          <p:cNvPr id="75780" name="Picture 4" descr="http://t1.gstatic.com/images?q=tbn:ANd9GcQPAyOQDxPSRwXwBImJ_z47bPobjuFDHeEtJ-L8QlM239LCdhxQl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293096"/>
            <a:ext cx="2511549" cy="2350765"/>
          </a:xfrm>
          <a:prstGeom prst="rect">
            <a:avLst/>
          </a:prstGeom>
          <a:noFill/>
        </p:spPr>
      </p:pic>
      <p:pic>
        <p:nvPicPr>
          <p:cNvPr id="75784" name="Picture 8" descr="http://t0.gstatic.com/images?q=tbn:ANd9GcQmTc6Ag7TMuixsb6mqk3t3sFpvhsciTS1dxbB2w0YXrwKGQvT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844824"/>
            <a:ext cx="2471167" cy="2161407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23528" y="4293096"/>
            <a:ext cx="55446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u="sng" dirty="0" smtClean="0"/>
              <a:t>A Noé </a:t>
            </a:r>
            <a:r>
              <a:rPr lang="es-CO" sz="2800" dirty="0" smtClean="0"/>
              <a:t>le fueron dirigidas estas palabras: "</a:t>
            </a:r>
            <a:r>
              <a:rPr lang="es-CO" sz="2800" b="1" dirty="0" smtClean="0"/>
              <a:t>Entra tú y toda tu casa en el arca; porque a ti he visto justo delante de mí</a:t>
            </a:r>
            <a:r>
              <a:rPr lang="es-CO" sz="2800" dirty="0" smtClean="0"/>
              <a:t>“ </a:t>
            </a:r>
            <a:r>
              <a:rPr lang="es-CO" sz="2800" dirty="0" smtClean="0">
                <a:solidFill>
                  <a:srgbClr val="FF0000"/>
                </a:solidFill>
              </a:rPr>
              <a:t>(Gen.7:1)</a:t>
            </a:r>
            <a:r>
              <a:rPr lang="es-CO" sz="2800" dirty="0" smtClean="0"/>
              <a:t>. </a:t>
            </a:r>
            <a:r>
              <a:rPr lang="es-CO" sz="2800" u="sng" dirty="0" smtClean="0"/>
              <a:t>Noé obedeció y se salvó.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6444208" cy="685800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endParaRPr lang="es-CO" dirty="0" smtClean="0"/>
          </a:p>
          <a:p>
            <a:pPr algn="ctr"/>
            <a:r>
              <a:rPr lang="es-CO" dirty="0" smtClean="0"/>
              <a:t>Este mensaje llegó a Lot: "Levantaos, salid de este lugar; porque Jehová va a destruir esta ciudad" </a:t>
            </a:r>
            <a:r>
              <a:rPr lang="es-CO" dirty="0" smtClean="0">
                <a:solidFill>
                  <a:srgbClr val="FF0000"/>
                </a:solidFill>
              </a:rPr>
              <a:t>(Gén. 7: 1; 19: 14)</a:t>
            </a:r>
            <a:r>
              <a:rPr lang="es-CO" dirty="0" smtClean="0"/>
              <a:t>. Lot se puso bajo la custodia de los mensajeros celestiales y se salvó. </a:t>
            </a:r>
            <a:r>
              <a:rPr lang="es-CO" u="sng" dirty="0" smtClean="0"/>
              <a:t>Nota. Sucedió al otro día.</a:t>
            </a:r>
          </a:p>
          <a:p>
            <a:endParaRPr lang="es-CO" dirty="0" smtClean="0"/>
          </a:p>
          <a:p>
            <a:r>
              <a:rPr lang="es-CO" dirty="0" smtClean="0"/>
              <a:t>Así también los discípulos de Cristo fueron advertidos acerca de la destrucción de Jerusalén. Los que se fijaron en la señal de la ruina inminente y huyeron de la ciudad escaparon a la destrucción. </a:t>
            </a:r>
            <a:r>
              <a:rPr lang="es-CO" u="sng" dirty="0" smtClean="0"/>
              <a:t>Nota. Sucedió 40 años después.</a:t>
            </a:r>
          </a:p>
          <a:p>
            <a:endParaRPr lang="es-CO" dirty="0" smtClean="0"/>
          </a:p>
          <a:p>
            <a:r>
              <a:rPr lang="es-CO" dirty="0" smtClean="0"/>
              <a:t>Así también ahora hemos sido advertidos acerca de la segunda venida de Cristo y de la destrucción que ha de sobrecoger al mundo. Los que presten atención a la advertencia se salvarán.- DTG 588 (1898). </a:t>
            </a:r>
            <a:r>
              <a:rPr lang="es-CO" u="sng" dirty="0" smtClean="0"/>
              <a:t>Nota. Sucederá 2000 años después.</a:t>
            </a:r>
          </a:p>
          <a:p>
            <a:endParaRPr lang="es-CO" dirty="0"/>
          </a:p>
        </p:txBody>
      </p:sp>
      <p:sp>
        <p:nvSpPr>
          <p:cNvPr id="74754" name="AutoShape 2" descr="data:image/jpg;base64,/9j/4AAQSkZJRgABAQAAAQABAAD/2wBDAAkGBwgHBgkIBwgKCgkLDRYPDQwMDRsUFRAWIB0iIiAdHx8kKDQsJCYxJx8fLT0tMTU3Ojo6Iys/RD84QzQ5Ojf/2wBDAQoKCg0MDRoPDxo3JR8lNzc3Nzc3Nzc3Nzc3Nzc3Nzc3Nzc3Nzc3Nzc3Nzc3Nzc3Nzc3Nzc3Nzc3Nzc3Nzc3Nzf/wAARCACfAKMDASIAAhEBAxEB/8QAGwAAAQUBAQAAAAAAAAAAAAAABQIDBAYHAAH/xAA9EAACAQIEBAQEBAQEBgMAAAABAgMEEQASITEFE0FRBiJhcTKBkaEUI7HhB0LB8BUWUtEkJTNDkvFicqL/xAAZAQADAQEBAAAAAAAAAAAAAAAAAQIDBAX/xAAgEQEBAQADAQACAwEAAAAAAAAAARECEiExAxMyQVEi/9oADAMBAAIRAxEAPwC8+IeNz8LqGCu2S/0wJXxobXM2h65sNfxCcoZT6HGT86UObE5v50I/piKqRr58ahBcTaf/AGw/D40WQazb6b4x1HZ5BY5Y/XXL74kokiSA3yWGzG39++F2w+rUG8bFCVeRlN7C+mPU8bqz5TN1tq2KEiLVUpSYeYrdGPQ4FoxMXJdADe4bqPp0wdsHWNOHjhkdlaQhgdQThxPG7SMbSg5Rc67Yy+oZZKhhKpAChSwFz6HCqEOXcnUFdPVh098Lto6tUTxoHHlkA+ePT40C+YzADY67YzAupbNFZWB+G/X0x6GQ2LsQDvbW462wdlZGp/5qLDMsgNrXAYHQ48fxYyBQ0ti2xvv++M05cUUhRHLMLlgo0HsRuCNfTEr8PUTCyQzsuYEFRoPX0OH2LGjReKo+W0s06xxA2JY6A/vhul8YRTykNUZA1wuY9cUStkipOGSRVCo08hX8rfQbk9tjgJJYk5mKsBpmFsw/a2F3oxr0niingss9WoYi4sb6fLDM/ixbI8U14pB5W/rjKWEaRsuXzmxWyixvvg3wimSfhbpFaQCVg9xqB/KfQdcT+zR1XhPFTMuVZAxJ6HY4eTxLIcqh7hm3LYoskLUdOzWGYvYAH4h1t8sSaesp+XdoZTKQCEI8unri5yGL6/GWQM88+SNBqScRf8ztU1Qjpicp0xTDQSNUR1CvzEkOc5UuPUfTBjw7w94JuXq4D3ta4H96YrSvFotPLI0KEg3Ix2FU6qsKA30GOwanGdfxDUnmkaHXGWKpdgcxuq21Ow7Y1f8AiApZpLDGRV8n5mXLYje/U4XI4dHLVr6LbcMd8SEYyKpLEquykk2/bA2FJLgRixv0I0wUpZBHZgPzV1164i+qlESqx04dTayi4trf/bAoTlCylGQMSRYC4vtr2xK/GPUSq7IPLcZdgb4RKtkzXIykGwGgw4VuISvy3PMBdTuCd/bC4jKrEAsHupsp1/sYW+UkPGLEAHL0BHb0wmtqklqxJTM4kaxPQg+hwYqenoJVZTHMCxvdHBtbXW/3w6WNi62ZSSMh0IJ2036b7YaCLBICwLRuL5h9/nibTxxVXLiVwSTZYyAJD6i+49MTcl9E2mkkEcqyRoVA2LH9R/d8EaWoYElWMWbW6k/rhmbh1TTysAA6lbkqQQykldr73BHoRhuJmiRo0sUbXUXsf7+uHZd8GicfDoalpJmeUO66kNYG2t8Qq+ieiaM/9SA3s4NiRvY/rf8A2xPpOc0PPjLFUtnKjVOxPp67YTxmuCwpSxSXqGlDmwvl0Nh872+eIt2+gGF4VVpUbQkZDsQRc26db/MYTFUNGycid4WLEaMQSDsSft9PXEpV/JjjklRMpBKsx8/YG/uRf19NG4YueuRICwT4R1VT0/v+uKk/sC1NxOB1BrZAs8IAcSKSWtp2+2CFNU009QHX4IzaNQmrdzgRRUMCZMkcsk7NYCQABb7g6m40wYmknpkgWnZI5WjCuCgutjof11w5QmxrDErxxK+cG/KAIt39P1wV4SG54eU5SRlCg2OnX74q0q1rQySVNTIEMelwQGOmnzwW8Mc6MTzIyouZSnMs176EC+uhw9lFaTTRstPGCxJC7nrjse0jA08Za5Nsdi0M+/iDn/NK5gLHUYyZoA78yQsbnT98az/EFiGkA674yyBZqmT8PGpzu3wi4+XywrBEOSpLBVt5V+Eb2/3wqlLO5uxzWuCTr9zglVeHqyhhE9TEjRlgCyOWyE9+2GYoY43ujZs+nQ2/2xOA4Mt1eMm9vMvS/cemEVVY8KcqFh5vMWI6dsORoUks5DL07W64YqKaSaujigUktawAuRa98VIcSOFRcQqswSijqYb2ucqm4/8AkcNSswqvwq0PKlz25NryM3RTi80AFFw+VqOSbJyshWYhlVgNbC176G+wwC4xJDNxCNo70zxwRozoLMQQCSR7NbTe2Dch7h2Lh8cyxx1SRJIiktmf8s9NMu/1w7FNRUUNSxqkVYgsceQGO9776km1upt+uOoPETMy0vGI456ZjlErIPyj2bS3zAGHOOeGBOPxPB2UhrcymYXBH+pPW19Ppgl/0rNnghJAqUVPWloysUUauWAYKDswvfQ9R6gjFf8AyVjy7GPQEah9ep/rgs9XS03B5aN8/MnRVijRb5QrDU+2UDAaOQFy6yBZLeVLb979O/8AXE8v5Ww5bZiSHQWMEli6kC5Iueqnt6dDhytVI6QVBX86+XMBmutrnT0+2HaGMNPnkQKg3VD07WP2OJS0dJXGGrp2mjBXOkeU57bW+x+mIymBJHLLUu1QefIxtZCNT30Gvt1vghTUkqQoyqSsmjMo1W3Q9T79frgvF+GXmxPSqscOSzq1jJcE69tR9sKWobn54kQxaARuNQO9xh27PQj8PEiRl+XA2QMHe3QA63x5STyTz8xo1lLj4lcqyjWwIt6EYIEVk+SNlVVf4+WuVWF9RcYeko2ZnMTrJIujLGCWUe/T3GIvLPgQZoolPPqyGWMZeUjLcg76H9sO8Lq2r+JI4hSOBBy4lDXKre9z63wjidOF5bSOhkv+apf2Iue++DPA6RvxRusenmSy2tpoMPj+Tb7RYu9HGDSxbfCOuOw7Sqwp47nW3bHY6EYzj+Ip8kttzce2M74JTGplmD1DRxoheUo+ViPca23OmNS8Y8MfiEsicwRRg+drXPsBigtHwqjR4YFdukkua7vpsDsB+2FZoSy0kfDRR8UqGkpJ1yiVLu9OwN1vuWF7b6i/XAOu4XXcOLNLSs6XFpowTGfW/T54lCCvVHaSQBYsrKZCTmXMbD/yJ9SRqcTo45GopxDVVH4jzZl+EAgEXsN+xve2CcaFVatIbLlUEGx0JxP4TWfhTJWVABzgRow+IjchfT1xEqa/nMRNTRlrkkkak3xFqqpql4i48qgLboBbUYGs/HLFqj8XVU7BaSmRXY5YwRfprpt89rb2x7xnhUtVBTV1A7VcksI5oXzXNtx3BtbTtgBZaQGC55sq5ZXIGgOy/W1/phHD+K13DnIpahlQm5RrMv0P64Pqev8AgpwnhElZM0FW7U7slwjkIXG17tvrpoO+CXCZargc7RoJKugN8s6EHJrqQRpbTb6YiVHEqiohpq1TC88LWzoo8hOtiNiOnzx5Jx/iNdEpdlLFClxbrv7dsTm0viz1tPwXjELVs0HMqFALvC9nZRe+mxI9RfpiucSoZOGSpPRTQVFDIRy5UUW1F7G2zfr+jYSpgVZoVIV7aEA/rrfEpaWV6Waf/hmqZPjcSL5UBBuQouT11BIt74OfGdSl9dRcWkncRmFAU+FEA22OwJ7nQEdz1wbpIP8AmLUshAWVDLG5Bskl7MvqDa/odcA6dvxVSkFDHy5EN2liS+vrcZU2vsNhocF6yGOFqaenuVpwYybnXMOpO+oGvW+M+G1V8esQePU1D54zPFIsjXsbakW9QVBHvglFEadoYnjHOjW8jaFmuev219cQpVMlVwWrmkMjxMBI9zoH2+hvpgxUQibi6Km5S726tbb32+2K5XIaPJU3kkeGKFwikjQmwX56/tiNHNJPKZJF8lycy2Fwd/XBmDhqtJIpUo0kbKpA9v6YapeFMLrro+Ukai1t/ljl5ztTiEvDy0gzCwzZkvtbpoMHOGZkdTlIIGmm++PKiBgIiqkLlCE2+HWw/XBGljCzRINbaWvtra+Jn4v+hb4sEOsS3vtjsKiFo1v2x2PQjHFE8bM6rKiswRic1u2MlaEQzTGB3njYjJYEnQ5if098aZ/EFpEWYrmtqCB2xQPDwaqq8qtY2LSSHoOp/pivKn2J3Coa3iczTVzvTUwHkckAlr9L9t77Yk0tZ+NjzQOZlUtGsyRm6kXymw2BvoT3PbCOJcQo62Bo1m5VEmjSAAmS2lh2H664BzyIhR6EyMGBtLHNlYgfyspBt7dd8HxW6jccp2/ENOlzc/mLlsbnrbscReHpllMrKCIRmserfyj5n9MW5a9qfhZetpIp3kXJC0gVgSdyR6C/ptgAYY5UeFYghY5lC/6j8N762tf/AMhibmtJyuYTw2tWjlNTPGZS5vmK3PqbdsHRB4X4lJzHlkoZXAYoDlW/p0xVFDCMmQnN8IBw88gEcbkBv5bW0Nj/ALWwlWDXEKGLh1Y1JA6yRyRh4mDWDDoCNr364HxzZbqhyoTpnUgoex9tccyxRVBiU5YpU8rXsFJGny1wqqeWVFqCBma1yOjDv/fTBnujlPExJ6yZEUEL0Dm2ndSDvpv6a4mUnCvxZLK9p1N1kSOxUjrlDXtfvrtgfRStNMiqM0YGdywFmJ2HtfU97YmPTrPVxxI459PBnjjZyoY5yQLjUeU40jA9PTytmlroGgqIT5Z42srEaBmspym4uAQBrbDzccEbcmeIVEJFndrFttbdN8Mmtq5JbU3EKOORGyqZ5fPYbq41DDobaHtfDky02bNaiinkFhTMomUt3BW7W7DS3yxE4Zdiu2jJgcExiWyI4AUx3aw+e/riP4g4hxLg/EyYjG0NQBLEzRg9dR7g4bPFooqmZ6rkZaVFNVLGGtnOwXWxO/6C51xM8VmKbhNBVISw5rBGtbyOuYX7HQffCvGX6qbhyg8UxfiGrKh1MkkIVoyXyo2l/lp98WXhFW1XDKJWijkEhYLGPgQ/CTffrjJpZbAAHbQYU3F+KO2WCuqVY+VliYrmHTQb4jn+OWeFLWqGrr4ainhyrIplyyflsWYX6EAAW1N+u2CdFxDhklSyx8QpGlHlKCdSdOm+MxoeN+M0RzTwTFc2Ys9Gthb3AsMTfBtNC3BZao0TtVyVpcziM5VTS47WvfbCnHD1sgOgx2ItJJK9NGzZblegGOxshQ/HRAdzfTX4TY4zCCWmpJ6jlPzI5oiqnMAQSDuMaP8AxEuTLtex9MZA6vFIGKnKepOI5X05Ei8zIImU2FrWYa9MHuE8JIp886tkbXOp1taxsOvXpftgPQoslQGaTKBsdrG2l/p/dsWwVH/DcidgFJ/LmiAJXa2m9rm1/t0xfGliLxxAtIoUDlwy5ly6gK4NrH3W3zwHpHKWMjnMGJGltLrbf2xYZKOTlSEyGSBkzS+WwNzuNT2Btvp8sRKfwxFWHMvEFyKczJGnmK9wSdfvgvHbpy+K5OVNQ5QkjMSL++FMQackjY6e3X9Bgp4loqGirY6ThwlblxAzPK12LHW3pYWwJpgzvKtic62Fhex6ffCbT+JwpJUsWQAqqAadLAafrgnWRy09MRI3llEbBlOhvv8ATDPBuD1k/EoA6S0sBazyzKVGXqBfc26YsHi+hehpoJI2DxPMI4JAdrqb376deuH8iOXICpyIozKwBQkXzaC4GgP1++G5udVGV0ynO1+Y97uAe3a+v07YYMIaRAzMV1st9O/TTbC6SYrCQL+U2xN5MdMQ05IIYLZwcuo0INiPlcHEmBYWVIzK0MvwkFbAn0YXtftp74RnBpKhglzHIr2I3BurA/8A5xLo+Hw1VOZGlcLddAnnA1BB6G2mvrgl9UJUUcBhyxVJaSLU05hEeU9Wt/Mffa+DniOOo4l4ahlp4+YI5A7gDVRYj5i5GIVIKen4bUSU7yM0ZXPzHZgy6232tridwWpelnkRh5SwSZACCbjykW6EX1w8VKrHDuH/AIlwJWXsFva598W/h9NTUsSiGBRGNHZZlADdQDvr64jzU/8Ahta8fJZkPwXDWZTt1+RxX5q9uF8WlkjUSRTANJFMtxvcD5C1jhU5V2lpaKpjWKqprx2vaQ3P2NsSuC0nC4KjLDTKLHtofvbAKCqpa6mjruHq6WYiWESsMpI6em+C3AqtzUZS6rY6BpXJ+4wlVfqdVEKWC2t2x2OpzeFDmU6b3x2KZsz/AIj5vzSpI3xk6vIo1a47HGtfxGuebqOuMpSNyRc2HpjLl9EWTwtFDKH58QZ3S4XuCSL69Rb74KQ00zRTUxKypH+XIl7Mml7A9j8QvftpbArw4SlYrE+UwZQT1s374JcWqUofEqynMEkhVZCptrqATbt/tjXjTqQHpqlQkkiSvALyfllZFA2JUjU+oOH6WBYZjPRRSlUBBc0+RXB3y5f0OvY6Yho+SWOpan5hjkMTmNrPE1zsd8rDUX6adMFJeKQpWx0tDLUrMLEgjOt7bX3+uNYhSONymTivEGU/FIRc6WGFcFMU6x0mkbFnzk/zXHlPsDbT98eVxkr+NVbIM7TSMbd99cF6Dgq0XKqZHSaeVSREmwHUAndgfljOxveWTE+lkolpY2rKt3jcLkgVLsG7XJ7+mIXitwI+HcmVnp80jZHGqsANCRviTBJw8xSxyGSllMjZJQt1W+oBBF+vTXEbj9HInAlkMaNEkylJoXzJc3BsOm+xGC/GCvFhzEOay337d7/K+EyqKaYiQ2D7sO43/v1wyzElbDVjYA9+mHZOXNDm83kF2XNuvRh6gWB7jGRYXDKYZM5JdCMrBdG0NwQdiQRifwuuio5dRI4e4ZcpbMu4tfVT88BViKfFImTo1gc2F6RpK+xYWVb3IF8Br9FLRcUV4eCuBI6/mJVTaqBt5de/rh6i4VNE0AqLzGBOU6Kl1mQ6j4rajofTFL4bw/iUMScQoqKrliIZM8NzY7HbXGiUFWzcEp5uI0yQ1pSxjmGUuQd9uoxfH36uXDtXzqhPw7QJlBP5lRMQ9+1owQPUg6+h1wIk8L0lZOsnEeKowVbBKWPLmtv5m29ug9sS/wDMnCgFSooZHNyHVJQbH1GmIk9dwbiUpeloSqoQWOcZj2+VgNNcO2DXlJ4foqGtZ6LiM8McsesNTHmB13uNdN9sE+ERzU1aBk5iyHySREMp72IxXjU0j1BUzNKl75TIyED2Nx20we8O1CicpTzTcpLhlaYWv3vb7a4iYNaJTn8hLjp2x2F07tyUu52747Fp1QPHtEk/MDSsAb/DGWxlsnCHiJWOrUAf6kYX+XTGr+O6uCEuZYWexubNjNTxKOoIFJQypIP5UnuPku5xFk/s4mUVN+F4tTQxXeMU4u4GhJa/9MR6+Oav4rKzWELMQGNjlVdNvX+uCnCqdaOnaqqHKSuLLGXu1+w/9YjRQ1Uah7QQqpzFqg3t6Hy21wodOUlU3DopmNUs9oinLkU27Da+2m+JUVI9JCkvPCV88VpQSL2Yb3/vbDMVPFUSoJpKBsurch8hf6m1tsOcQn4e000slUiz6EhZj00AsNSPni9ulgTRcHraTiUckKLPEhJeWOQEZbEG+t9umDry54UQwiRH8xjRwGUjTOh79CPTESCQViiGiM7GTys7IGQ97Ei9/TXE+v4ZDDSQ0ixCSosWLxShcvq+mht21Ot8VOQu1FjFDSyZqwNNA6kPFJcsGGo2OuhPXphMjLX8HqKHg8NXHSVEnkSaza7gXAvbTvhcdMaRGd46dwpDF5aku+UakBbWFxpscFSXpXNTVRwQqAVhSNWJLEEXAstzrpfQW64WjGamwKMxyq3mDdjhdOz5n5eZZI0LAjW1jfT01ODtD4eWrqWpzWcsKCcgjuxtod9BgzL4SpaXJJBUywy2ABqGBV+40A3xEhZVREMlZHzYad5DcCSOJSfmAB7/AEwUp/C9R/hsXEZ5GVGcryipDr2OvQ69MWWgqeH+HaRqeOtWKZ2DylWzZyPTUge/rhE3Hp+JwVEFPFPWLIPKVgRVU7ixNv0wdfFSCfBaiJ+EQ3BikhvHaE2GUbabfPHsjxkBhDIkmpuyKyn1ve+vthHB0Whoh/iEtAkrMX5UtyVG1iw0B9MdLKruQzxMhIIaNvMo20Nip+fbFy+C/TQpxK8jxmONgvwyRjJ73YW+hvhElBPNFEsVJBDUK91lilyWY9dAP1NsNNBI4eNJ6sxbErKug9st/lgHWU8kSZvxnN8/wOjEt2vfQ/3vibn+ENTcNp6dli4qY4yn/cDLLf5ggg/LEvgdJw+KqCUctSPOAFZQqj2F+vfFf4XSmoH5nEKKnJsCXY5vvbTFh4FTNwuo5K1kFVEwDLJGivfsL3vhSBpNMq8hPN0x2FUrFqeM2TbHYtLOP4j/APdB7HGWR1csShYuWttjyluPna+NS/iMGbnBVYmx2F8ZX+AqidIJGDaDMtrfPCqodbiNW980xFt8vlv9MI/ENL/1JGIt/qOvvhDU88DBHgYE+ot9cTI+G1GXMQgFv9V/0xIRgqsNLEDcf1wqMBDflhgPmDiaeHBLPNUKi/zjL0wYp6Lw+YwwkD9C3NYG/rtgwwin4lLBZoYo1ttlGWx76YcfxBXWAMy3A+JkDfLW+CM3COFxScyGYMTqVc519hbESOXh8boSgQ3PxQ7fP9sGHpKcU4zUEywO1hYXhhUAfQaHDsEfGpp7yyOrSL/1pAGIHQXAJHyxLWujcyCKpViTbVAB9dML/ErGBasRhqdgbWPcfvidhF0/CJ4YA3+MtCXFzyxYWv1Oh+Rw/F4Yo3/M4jVVkkhNuYHUhfUg6/fAuXiEiS5pHjKBrWYg3PW2mFf4qGtzIFkj1YsRmzH0Hv8A17YXaQxuPw7S06NyKaGqvoGL3PyG2J1DHw+jp1LcNroYyLMkYG/yP3xWouJNGWqKQPHId0LEqBpby6DruMOUXG2eN3Z6iCUveVorKNBvqNfbTDnMDtfQ8KmHPiqKqiqL+WOqY2vra19P1wEI4jTqViq45LnM3LOZmPf4elh6aYcHiyamjIkdJgdWuc2U5rf0J9vfT1vFFecskV1jseWnLUX7HBecoQxJxkBqh+YsKkgme4QG2mmmHaeatq6iKIU5llzABWUMh09/fHHxZXDylnlZyMymNbX669sNf41WVMj1NK6wkWAaOMIVJtufr8sT2gH34JxOZlFXU0EJXXlwwAEC+1tDbBXgXBGjmLNXSTfzZfw6jW3XX5Yz+aQ829ZVjmnUq+jON9NycH/Cle9VV350gQEJa7aAYuc4LGvUQIpIh5dFx2OpHP4aP27ftjsa5UeKP45nkp5HMZTKxOZW/wB8Z8tbPlsWUgA3yx/+r41zjPApOJTuWVchJ+KxwPTwTAosyj64mjWW/jOeSZWlJ2yMgt9t8Mh44VzGnqIsxPlQnL21/bGtHwVDcMqKewPTEhfC6AfAjDthYNY4awLmMZlYbXsW1t648jrpFlVgocnVyVtcdsa9N4MpZyH5SxtexC9ceHwRS5cpiU3FrnC6U9ZxBxKleESVNGU8oyZF3JJsLXGJQk4ZIc7SB26R5Dci3233xfP8i0m5QfW+PG8DU41XXS2tsPrRsZ7OvCYW/MErX05aEqV+XW3Y2w9R8J4VVh1p+dI5tqGysh/vri+x+DkQghVJHcDHHwcAxZLKT2NsLqfZQqnw7FECyzcnyhLuwOmAdVSTUc7cmW7hto7620077dca03g5CF5kaNYWBY30x4fB6K/5aqB8sK8N+DWRRy1anMHIUi2YqbHXEhcwLPKv5gOuUEA22GNVPg1W3C6DQaaY4eD1C200NxoN8Kfjpay6mpHnYpSxMlwXa6lgCb6Hvt98JCyU7o1dSVBBHmXVAR0tpjYabw8KdWRUW53JIuTh48BR1tPGsg65gDiv1jWSRU3DKl+UIqxC7jR7aDfTUAi+F8W4B+FpjLDXBUHwnLlc29PQ40+XwhQyIbwZdNg1z98Mf5Rp1kJEdiBYajbB+uDsx+FJBIzyVHMLb50zHt8tNsWHwo6iuV2jKkmxa2+24PX2xem8HqSWsAp/lvphyHwkIplnTLzBriZ+P0rVpoSGpImGxXHY6kVo6dEYG4FsdjfSf//Z"/>
          <p:cNvSpPr>
            <a:spLocks noChangeAspect="1" noChangeArrowheads="1"/>
          </p:cNvSpPr>
          <p:nvPr/>
        </p:nvSpPr>
        <p:spPr bwMode="auto">
          <a:xfrm>
            <a:off x="63500" y="-477838"/>
            <a:ext cx="990600" cy="9715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74756" name="Picture 4" descr="http://t0.gstatic.com/images?q=tbn:ANd9GcRt0ycjQOgFgSSeCSaOVB_ZdDTD1bttkynQzstTVCQwhcSMza3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260649"/>
            <a:ext cx="2162175" cy="1656184"/>
          </a:xfrm>
          <a:prstGeom prst="rect">
            <a:avLst/>
          </a:prstGeom>
          <a:noFill/>
        </p:spPr>
      </p:pic>
      <p:pic>
        <p:nvPicPr>
          <p:cNvPr id="74758" name="Picture 6" descr="http://t2.gstatic.com/images?q=tbn:ANd9GcQFe98_tJTYJ1q9IryUHQJcx5Rofek3rtGG6VfB2Yl62u7xsh5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2276872"/>
            <a:ext cx="2286000" cy="1944216"/>
          </a:xfrm>
          <a:prstGeom prst="rect">
            <a:avLst/>
          </a:prstGeom>
          <a:noFill/>
        </p:spPr>
      </p:pic>
      <p:pic>
        <p:nvPicPr>
          <p:cNvPr id="74760" name="Picture 8" descr="http://t3.gstatic.com/images?q=tbn:ANd9GcRZklboDysQaDH82MnOGRnrpzM-rsNPQl5zHsqEPNkuKqv_plJ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4653136"/>
            <a:ext cx="2250951" cy="1857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908720"/>
            <a:ext cx="8686800" cy="2016224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sz="6000" dirty="0" smtClean="0"/>
              <a:t>   Antes de la crucifixión, </a:t>
            </a:r>
            <a:r>
              <a:rPr lang="es-CO" sz="6000" dirty="0" smtClean="0">
                <a:solidFill>
                  <a:srgbClr val="0070C0"/>
                </a:solidFill>
              </a:rPr>
              <a:t>el Salvador había predicho a sus discípulos que iba a ser muerto y que resucitaría del sepulcro</a:t>
            </a:r>
            <a:r>
              <a:rPr lang="es-CO" sz="6000" dirty="0" smtClean="0"/>
              <a:t>, y hubo ángeles presentes para grabar esas palabras en las mentes y en los corazones.</a:t>
            </a:r>
            <a:r>
              <a:rPr lang="es-CO" dirty="0" smtClean="0"/>
              <a:t> </a:t>
            </a:r>
          </a:p>
        </p:txBody>
      </p:sp>
      <p:sp>
        <p:nvSpPr>
          <p:cNvPr id="4" name="3 Terminador"/>
          <p:cNvSpPr/>
          <p:nvPr/>
        </p:nvSpPr>
        <p:spPr>
          <a:xfrm>
            <a:off x="0" y="0"/>
            <a:ext cx="9144000" cy="692696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3200" b="1" dirty="0" smtClean="0">
                <a:solidFill>
                  <a:srgbClr val="FFFF00"/>
                </a:solidFill>
              </a:rPr>
              <a:t> Dios nos ha dicho qué esperar en nuestros días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2852936"/>
            <a:ext cx="6660232" cy="378565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Pero los discípulos esperaban la liberación política del yugo romano y no podían tolerar la idea de que Aquel en quien todas sus esperanzas estaban concentradas, fuese a sufrir una muerte ignominiosa.</a:t>
            </a:r>
          </a:p>
          <a:p>
            <a:pPr algn="ctr"/>
            <a:r>
              <a:rPr lang="es-CO" sz="2400" dirty="0" smtClean="0"/>
              <a:t> Desterraron de su mente las palabras que necesitaban recordar, y </a:t>
            </a:r>
            <a:r>
              <a:rPr lang="es-CO" sz="2400" b="1" u="sng" dirty="0" smtClean="0">
                <a:solidFill>
                  <a:srgbClr val="0070C0"/>
                </a:solidFill>
              </a:rPr>
              <a:t>cuando llegó el momento de prueba, los encontró sin la debida preparación.</a:t>
            </a:r>
            <a:r>
              <a:rPr lang="es-CO" sz="2400" dirty="0" smtClean="0"/>
              <a:t> La muerte de Jesús destruyó sus esperanzas igual que si no se las hubiese predicho.  </a:t>
            </a:r>
          </a:p>
        </p:txBody>
      </p:sp>
      <p:pic>
        <p:nvPicPr>
          <p:cNvPr id="73730" name="Picture 2" descr="http://t0.gstatic.com/images?q=tbn:ANd9GcS4SckJV71W_Rt5D2qWnQVGzpUiqAYduxZVIUqu-p-Zqdm8VUB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1" y="3140968"/>
            <a:ext cx="2232249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s-CO" b="1" i="1" dirty="0" smtClean="0">
                <a:solidFill>
                  <a:srgbClr val="FF0000"/>
                </a:solidFill>
              </a:rPr>
              <a:t>¿Y que pasara con nosotros?</a:t>
            </a:r>
            <a:endParaRPr lang="es-CO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600200"/>
            <a:ext cx="5832648" cy="4925144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s-CO" dirty="0" smtClean="0"/>
              <a:t>   Así también las profecías nos anuncian el porvenir con la misma claridad con que Cristo predijo su propia muerte a los discípulos. 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Los acontecimientos relacionados con el fin del tiempo de gracia y la preparación para el tiempo de angustia han sido presentados con claridad. </a:t>
            </a:r>
            <a:r>
              <a:rPr lang="es-CO" u="sng" dirty="0" smtClean="0"/>
              <a:t>Pero hay miles de personas que comprenden estas importantes verdades de modo tan incompleto como si nunca hubiesen sido reveladas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CS 118 (Escrito en 1854). </a:t>
            </a:r>
          </a:p>
          <a:p>
            <a:endParaRPr lang="es-CO" dirty="0"/>
          </a:p>
        </p:txBody>
      </p:sp>
      <p:pic>
        <p:nvPicPr>
          <p:cNvPr id="97282" name="Picture 2" descr="http://t2.gstatic.com/images?q=tbn:ANd9GcS-FE_rTsH4feXxE13q4o_MMP5cTv-jOWGe7OS58DZAMocksIMhy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2492896"/>
            <a:ext cx="2664296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es-CO" b="1" dirty="0" smtClean="0">
                <a:solidFill>
                  <a:srgbClr val="002060"/>
                </a:solidFill>
              </a:rPr>
              <a:t>Las profecías acerca de los últimos días demandan nuestra atención </a:t>
            </a:r>
            <a:endParaRPr lang="es-CO" dirty="0">
              <a:solidFill>
                <a:srgbClr val="00206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5508104" cy="52578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CO" dirty="0" smtClean="0"/>
              <a:t>     </a:t>
            </a:r>
            <a:r>
              <a:rPr lang="es-CO" b="1" dirty="0" smtClean="0">
                <a:solidFill>
                  <a:srgbClr val="FF0000"/>
                </a:solidFill>
              </a:rPr>
              <a:t>Apoc. 14: 9-10.</a:t>
            </a:r>
          </a:p>
          <a:p>
            <a:pPr>
              <a:buNone/>
            </a:pPr>
            <a:r>
              <a:rPr lang="es-CO" b="1" baseline="30000" dirty="0" smtClean="0">
                <a:solidFill>
                  <a:srgbClr val="FF0000"/>
                </a:solidFill>
              </a:rPr>
              <a:t> </a:t>
            </a:r>
            <a:r>
              <a:rPr lang="es-CO" b="1" dirty="0" smtClean="0">
                <a:solidFill>
                  <a:srgbClr val="FF0000"/>
                </a:solidFill>
              </a:rPr>
              <a:t>    </a:t>
            </a:r>
            <a:r>
              <a:rPr lang="es-CO" dirty="0" smtClean="0"/>
              <a:t>Y el tercer ángel los siguió, diciendo a gran voz: </a:t>
            </a:r>
            <a:r>
              <a:rPr lang="es-CO" dirty="0" smtClean="0">
                <a:solidFill>
                  <a:srgbClr val="0070C0"/>
                </a:solidFill>
              </a:rPr>
              <a:t>Si alguno adora a la bestia y a su imagen, y recibe la marca en su frente o en su mano, </a:t>
            </a:r>
          </a:p>
          <a:p>
            <a:pPr>
              <a:buNone/>
            </a:pPr>
            <a:r>
              <a:rPr lang="es-CO" dirty="0" smtClean="0"/>
              <a:t>    </a:t>
            </a:r>
            <a:r>
              <a:rPr lang="es-CO" baseline="30000" dirty="0" smtClean="0"/>
              <a:t>10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0070C0"/>
                </a:solidFill>
              </a:rPr>
              <a:t>él también beberá del vino de la ira de Dios, que ha sido vaciado puro en el cáliz de su ira; y será atormentado con fuego y azufre delante de los santos ángeles y del Cordero; </a:t>
            </a:r>
          </a:p>
          <a:p>
            <a:pPr>
              <a:buNone/>
            </a:pPr>
            <a:endParaRPr lang="es-CO" dirty="0"/>
          </a:p>
        </p:txBody>
      </p:sp>
      <p:pic>
        <p:nvPicPr>
          <p:cNvPr id="98306" name="Picture 2" descr="http://t0.gstatic.com/images?q=tbn:ANd9GcS7XuzgF1SFAPyQ_qJESxd3CkCDSxLAbGqhdTzz8lzIQSZuo7V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700808"/>
            <a:ext cx="2736304" cy="2448272"/>
          </a:xfrm>
          <a:prstGeom prst="rect">
            <a:avLst/>
          </a:prstGeom>
          <a:noFill/>
        </p:spPr>
      </p:pic>
      <p:pic>
        <p:nvPicPr>
          <p:cNvPr id="98308" name="Picture 4" descr="http://t3.gstatic.com/images?q=tbn:ANd9GcSXcM1F_0TukzdzUouaRWughrSlo5c0PV9_fMbtRPqDYgoEbbbdV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4293096"/>
            <a:ext cx="2559174" cy="23126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6084168" cy="6858000"/>
          </a:xfrm>
          <a:solidFill>
            <a:srgbClr val="FFFF00"/>
          </a:solidFill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</a:t>
            </a:r>
            <a:r>
              <a:rPr lang="es-CO" sz="3400" dirty="0" smtClean="0"/>
              <a:t>Dijo mi ángel acompañante: </a:t>
            </a:r>
          </a:p>
          <a:p>
            <a:pPr algn="ctr">
              <a:buNone/>
            </a:pPr>
            <a:r>
              <a:rPr lang="es-CO" sz="3400" dirty="0" smtClean="0"/>
              <a:t>       "Su obra es terrible. Su misión es tremenda. </a:t>
            </a:r>
            <a:r>
              <a:rPr lang="es-CO" sz="3400" u="sng" dirty="0" smtClean="0">
                <a:solidFill>
                  <a:srgbClr val="0070C0"/>
                </a:solidFill>
              </a:rPr>
              <a:t>Es el ángel que ha de separar el trigo de la cizaña, y sellar o atar el trigo para el granero celestial</a:t>
            </a:r>
            <a:r>
              <a:rPr lang="es-CO" sz="3400" dirty="0" smtClean="0"/>
              <a:t>.  Estas cosas debieran absorber completamente la mente y la atención". </a:t>
            </a:r>
            <a:r>
              <a:rPr lang="es-CO" sz="3400" dirty="0" smtClean="0">
                <a:solidFill>
                  <a:srgbClr val="FF0000"/>
                </a:solidFill>
              </a:rPr>
              <a:t>PE 118 (Escrito en 1854)</a:t>
            </a:r>
            <a:r>
              <a:rPr lang="es-CO" sz="3400" dirty="0" smtClean="0"/>
              <a:t>. </a:t>
            </a:r>
          </a:p>
          <a:p>
            <a:endParaRPr lang="es-CO" sz="3400" dirty="0" smtClean="0"/>
          </a:p>
          <a:p>
            <a:pPr algn="ctr">
              <a:buNone/>
            </a:pPr>
            <a:r>
              <a:rPr lang="es-CO" sz="3400" dirty="0" smtClean="0"/>
              <a:t>    Tendremos que comparecer ante magistrados para dar </a:t>
            </a:r>
            <a:r>
              <a:rPr lang="es-CO" sz="3400" u="sng" dirty="0" smtClean="0">
                <a:solidFill>
                  <a:srgbClr val="0070C0"/>
                </a:solidFill>
              </a:rPr>
              <a:t>razón de nuestra lealtad a la Ley de Dios</a:t>
            </a:r>
            <a:r>
              <a:rPr lang="es-CO" sz="3400" dirty="0" smtClean="0"/>
              <a:t>, para dar a </a:t>
            </a:r>
            <a:r>
              <a:rPr lang="es-CO" sz="3400" u="sng" dirty="0" smtClean="0">
                <a:solidFill>
                  <a:srgbClr val="0070C0"/>
                </a:solidFill>
              </a:rPr>
              <a:t>conocer los motivos de nuestra fe</a:t>
            </a:r>
            <a:r>
              <a:rPr lang="es-CO" sz="3400" dirty="0" smtClean="0"/>
              <a:t>; y los jóvenes debieran entender estas cosas. Debieran estar al tanto de las cosas que acontecerán antes del fin de la historia del mundo. </a:t>
            </a:r>
          </a:p>
          <a:p>
            <a:pPr algn="ctr">
              <a:buNone/>
            </a:pPr>
            <a:r>
              <a:rPr lang="es-CO" sz="3400" dirty="0" smtClean="0"/>
              <a:t>Estas cosas tienen que ver con nuestro bienestar eterno, y los maestros y alumnos deben prestarles más atención. </a:t>
            </a:r>
            <a:r>
              <a:rPr lang="es-CO" sz="3400" dirty="0" smtClean="0">
                <a:solidFill>
                  <a:srgbClr val="FF0000"/>
                </a:solidFill>
              </a:rPr>
              <a:t>2JT 411 (Escrito en 1900). </a:t>
            </a:r>
          </a:p>
        </p:txBody>
      </p:sp>
      <p:pic>
        <p:nvPicPr>
          <p:cNvPr id="72706" name="Picture 2" descr="http://t2.gstatic.com/images?q=tbn:ANd9GcTbI42nf1V6kt1-dOjYpeiXdPp-1j5g2QYlk33a4Tg-6cbEd-H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260648"/>
            <a:ext cx="2605658" cy="230425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228184" y="2636912"/>
            <a:ext cx="2592288" cy="92333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 Dios hace esa obra, primero en el mundo, y después en la iglesia.</a:t>
            </a:r>
          </a:p>
        </p:txBody>
      </p:sp>
      <p:pic>
        <p:nvPicPr>
          <p:cNvPr id="72708" name="Picture 4" descr="http://t1.gstatic.com/images?q=tbn:ANd9GcQoc228R2tFsJQ9JASB3X91_QgJl68qOxDUGMvJkBJAI_DB2WZjc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717033"/>
            <a:ext cx="2665859" cy="165618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084168" y="5517232"/>
            <a:ext cx="3059832" cy="1323439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s-CO" sz="1600" dirty="0" smtClean="0"/>
              <a:t>El foco central será la observancia del sábado. Allí tendremos que decir que es más importante obedecer a Dios antes que a los hombres.</a:t>
            </a:r>
            <a:endParaRPr lang="es-CO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396044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sz="4000" dirty="0" smtClean="0"/>
              <a:t>Debiéramos estudiar los grandes hitos que señalan los tiempos en que vivimos. </a:t>
            </a:r>
            <a:r>
              <a:rPr lang="es-CO" sz="4000" dirty="0" smtClean="0">
                <a:solidFill>
                  <a:srgbClr val="FF0000"/>
                </a:solidFill>
              </a:rPr>
              <a:t>4MR 163 (Escrito en 1895).</a:t>
            </a:r>
          </a:p>
          <a:p>
            <a:pPr>
              <a:buNone/>
            </a:pPr>
            <a:endParaRPr lang="es-CO" sz="4000" dirty="0" smtClean="0"/>
          </a:p>
          <a:p>
            <a:pPr algn="ctr">
              <a:buNone/>
            </a:pPr>
            <a:r>
              <a:rPr lang="es-CO" sz="4000" b="1" dirty="0" smtClean="0">
                <a:solidFill>
                  <a:srgbClr val="FF0000"/>
                </a:solidFill>
              </a:rPr>
              <a:t>¿Qué son los hitos?</a:t>
            </a:r>
          </a:p>
          <a:p>
            <a:pPr algn="ctr">
              <a:buNone/>
            </a:pPr>
            <a:r>
              <a:rPr lang="es-ES" sz="4000" b="1" dirty="0" smtClean="0"/>
              <a:t>     </a:t>
            </a:r>
            <a:r>
              <a:rPr lang="es-ES" sz="4000" dirty="0" smtClean="0"/>
              <a:t>El diccionario de la lengua Española dice: </a:t>
            </a:r>
            <a:r>
              <a:rPr lang="es-ES" sz="4000" b="1" dirty="0" smtClean="0"/>
              <a:t> </a:t>
            </a:r>
            <a:r>
              <a:rPr lang="es-ES" sz="4000" dirty="0" smtClean="0"/>
              <a:t>  </a:t>
            </a:r>
            <a:r>
              <a:rPr lang="es-ES" sz="4000" dirty="0" smtClean="0">
                <a:solidFill>
                  <a:srgbClr val="0070C0"/>
                </a:solidFill>
              </a:rPr>
              <a:t>Acontecimiento muy importante y significativo en el desarrollo de un proceso o en la vida de una persona.</a:t>
            </a:r>
          </a:p>
          <a:p>
            <a:pPr algn="ctr">
              <a:buNone/>
            </a:pPr>
            <a:r>
              <a:rPr lang="es-CO" b="1" dirty="0" smtClean="0"/>
              <a:t> </a:t>
            </a:r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179512" y="4509120"/>
            <a:ext cx="5184576" cy="224676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800" dirty="0" smtClean="0"/>
              <a:t> En </a:t>
            </a:r>
            <a:r>
              <a:rPr lang="es-CO" sz="2800" dirty="0" smtClean="0">
                <a:solidFill>
                  <a:srgbClr val="0070C0"/>
                </a:solidFill>
              </a:rPr>
              <a:t>Lucas 21:28</a:t>
            </a:r>
            <a:r>
              <a:rPr lang="es-CO" sz="2800" dirty="0" smtClean="0"/>
              <a:t>. dijo Jesús: </a:t>
            </a:r>
            <a:r>
              <a:rPr lang="es-CO" sz="2800" b="1" dirty="0" smtClean="0"/>
              <a:t>“Y cuando estas cosas </a:t>
            </a:r>
            <a:r>
              <a:rPr lang="es-CO" sz="2800" b="1" u="sng" dirty="0" smtClean="0"/>
              <a:t>comenzaren</a:t>
            </a:r>
            <a:r>
              <a:rPr lang="es-CO" sz="2800" b="1" dirty="0" smtClean="0"/>
              <a:t> á hacerse, mirad, y levantad vuestras cabezas, porque vuestra redención está cerca”.</a:t>
            </a:r>
          </a:p>
        </p:txBody>
      </p:sp>
      <p:pic>
        <p:nvPicPr>
          <p:cNvPr id="72706" name="Picture 2" descr="http://t1.gstatic.com/images?q=tbn:ANd9GcRHQhlcO8T6bVAOCOLxloFAk4KVPDzxmTjg56-TUaZBsgNKGwJ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4365104"/>
            <a:ext cx="3024336" cy="21850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332656"/>
            <a:ext cx="5940152" cy="6192688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s-CO" dirty="0" smtClean="0"/>
              <a:t>     Aquellos que se coloquen bajo el control de Dios, para ser guiados por él, captarán el paso continuo de los eventos que él ha dispuesto que ocurran. </a:t>
            </a:r>
            <a:r>
              <a:rPr lang="es-CO" dirty="0" smtClean="0">
                <a:solidFill>
                  <a:srgbClr val="FF0000"/>
                </a:solidFill>
              </a:rPr>
              <a:t>7T 14 (Escrito en 1902). 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Debemos ver en la historia el cumplimiento de la profecía, para estudiar las operaciones de la Providencia en los grandes movimientos de reforma, y para comprender el progreso de los eventos en el ordenamiento de las naciones para el conflicto final de la gran controversia. </a:t>
            </a:r>
            <a:r>
              <a:rPr lang="es-CO" dirty="0" smtClean="0">
                <a:solidFill>
                  <a:srgbClr val="FF0000"/>
                </a:solidFill>
              </a:rPr>
              <a:t>8T 307 (Escrito en 1904). 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71682" name="Picture 2" descr="http://t0.gstatic.com/images?q=tbn:ANd9GcTG5S2wcG8CfyIxdTjuQYAZWwKgpHNwRgK4XgvN7BGR3nwlGHPFP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124744"/>
            <a:ext cx="3024336" cy="4536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260648"/>
            <a:ext cx="6084168" cy="6597352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sz="3800" b="1" dirty="0" smtClean="0">
                <a:solidFill>
                  <a:srgbClr val="FF0000"/>
                </a:solidFill>
              </a:rPr>
              <a:t>   </a:t>
            </a:r>
            <a:r>
              <a:rPr lang="es-CO" sz="3300" b="1" dirty="0" smtClean="0">
                <a:solidFill>
                  <a:srgbClr val="FF0000"/>
                </a:solidFill>
              </a:rPr>
              <a:t>Estúdiense especialmente los libros de Daniel y Apocalipsis </a:t>
            </a:r>
          </a:p>
          <a:p>
            <a:pPr algn="ctr">
              <a:buNone/>
            </a:pPr>
            <a:r>
              <a:rPr lang="es-CO" sz="2000" dirty="0" smtClean="0"/>
              <a:t>       </a:t>
            </a:r>
            <a:r>
              <a:rPr lang="es-CO" dirty="0" smtClean="0"/>
              <a:t>Se necesita un estudio mucho más detenido de la Palabra de Dios; especialmente Daniel y el Apocalipsis deben recibir atención como nunca antes... La luz que Daniel recibió de Dios fue dada especialmente para estos postreros días. </a:t>
            </a:r>
            <a:r>
              <a:rPr lang="es-CO" dirty="0" smtClean="0">
                <a:solidFill>
                  <a:srgbClr val="FF0000"/>
                </a:solidFill>
              </a:rPr>
              <a:t>TM 112-113 (Escrito en 1896). </a:t>
            </a:r>
          </a:p>
          <a:p>
            <a:endParaRPr lang="es-CO" dirty="0" smtClean="0"/>
          </a:p>
          <a:p>
            <a:pPr algn="ctr">
              <a:buNone/>
            </a:pPr>
            <a:r>
              <a:rPr lang="es-CO" dirty="0" smtClean="0"/>
              <a:t>    Leamos y estudiemos el capítulo 12 de Daniel. Es una advertencia que todos necesitaremos comprender antes del tiempo del fin. </a:t>
            </a:r>
            <a:r>
              <a:rPr lang="es-CO" dirty="0" smtClean="0">
                <a:solidFill>
                  <a:srgbClr val="FF0000"/>
                </a:solidFill>
              </a:rPr>
              <a:t>15 MR 228 (Escrito en 1903). </a:t>
            </a:r>
          </a:p>
          <a:p>
            <a:endParaRPr lang="es-CO" dirty="0" smtClean="0"/>
          </a:p>
        </p:txBody>
      </p:sp>
      <p:pic>
        <p:nvPicPr>
          <p:cNvPr id="70660" name="Picture 4" descr="http://t3.gstatic.com/images?q=tbn:ANd9GcROFSXrP9YZTzEfwILcaAKFmIuP4iLhQANyiioR3zXh3ZLtyZZ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696641">
            <a:off x="6326674" y="2316833"/>
            <a:ext cx="2590148" cy="183159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28184" y="4509120"/>
            <a:ext cx="2664296" cy="23083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 smtClean="0">
                <a:solidFill>
                  <a:srgbClr val="FF0000"/>
                </a:solidFill>
              </a:rPr>
              <a:t>Y será tiempo de angustia, cual nunca fue desde que hubo gente hasta entonces; pero en aquel tiempo será libertado tu pueblo, todos los que se hallen escritos en el libro </a:t>
            </a:r>
            <a:r>
              <a:rPr lang="es-CO" dirty="0" smtClean="0">
                <a:solidFill>
                  <a:srgbClr val="002060"/>
                </a:solidFill>
              </a:rPr>
              <a:t>(Dan.12.1) </a:t>
            </a:r>
            <a:endParaRPr lang="es-CO" dirty="0">
              <a:solidFill>
                <a:srgbClr val="002060"/>
              </a:solidFill>
            </a:endParaRPr>
          </a:p>
        </p:txBody>
      </p:sp>
      <p:pic>
        <p:nvPicPr>
          <p:cNvPr id="70662" name="Picture 6" descr="http://t2.gstatic.com/images?q=tbn:ANd9GcTMfzw5H_pJ6emgn0XwHEqxPxiYS7fdCpx6G5JwE2EsJGpRDGp4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9" y="260648"/>
            <a:ext cx="2808311" cy="20311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8686800" cy="6858000"/>
          </a:xfrm>
          <a:solidFill>
            <a:schemeClr val="bg1"/>
          </a:solidFill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s-CO" dirty="0" smtClean="0"/>
              <a:t>    El último libro del Nuevo Testamento está lleno de verdades que </a:t>
            </a:r>
            <a:r>
              <a:rPr lang="es-CO" u="sng" dirty="0" smtClean="0">
                <a:solidFill>
                  <a:srgbClr val="0070C0"/>
                </a:solidFill>
              </a:rPr>
              <a:t>necesitamos entender</a:t>
            </a:r>
            <a:r>
              <a:rPr lang="es-CO" dirty="0" smtClean="0"/>
              <a:t>.</a:t>
            </a:r>
            <a:r>
              <a:rPr lang="es-CO" dirty="0" smtClean="0">
                <a:solidFill>
                  <a:srgbClr val="FF0000"/>
                </a:solidFill>
              </a:rPr>
              <a:t> PVGM 103 (Escrito en 1900). 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 Pronto se cumplirán las predicciones incumplidas del libro de Apocalipsis. </a:t>
            </a:r>
            <a:r>
              <a:rPr lang="es-CO" dirty="0" smtClean="0">
                <a:solidFill>
                  <a:srgbClr val="0070C0"/>
                </a:solidFill>
              </a:rPr>
              <a:t>Ahora el pueblo de Dios debe estudiar con </a:t>
            </a:r>
            <a:r>
              <a:rPr lang="es-CO" u="sng" dirty="0" smtClean="0">
                <a:solidFill>
                  <a:srgbClr val="0070C0"/>
                </a:solidFill>
              </a:rPr>
              <a:t>DILIGENCIA ESTA PROFECÍA Y ENTENDERLA CLARAMENTE</a:t>
            </a:r>
            <a:r>
              <a:rPr lang="es-CO" dirty="0" smtClean="0"/>
              <a:t>. Apocalipsis No encubre la verdad; nos advierte con claridad, diciéndonos lo que sucederá en el futuro. </a:t>
            </a:r>
            <a:r>
              <a:rPr lang="es-CO" dirty="0" smtClean="0">
                <a:solidFill>
                  <a:srgbClr val="FF0000"/>
                </a:solidFill>
              </a:rPr>
              <a:t>1NL 96 (escrito en 1903). </a:t>
            </a:r>
          </a:p>
          <a:p>
            <a:endParaRPr lang="es-CO" dirty="0" smtClean="0"/>
          </a:p>
          <a:p>
            <a:pPr algn="ctr">
              <a:buNone/>
            </a:pPr>
            <a:r>
              <a:rPr lang="es-CO" dirty="0" smtClean="0"/>
              <a:t>    Los solemnes mensajes que en el Apocalipsis se dieron en su orden y </a:t>
            </a:r>
            <a:r>
              <a:rPr lang="es-CO" u="sng" dirty="0" smtClean="0">
                <a:solidFill>
                  <a:srgbClr val="0070C0"/>
                </a:solidFill>
              </a:rPr>
              <a:t>deben ocupar el primer lugar en el pensamiento de los hijos de Dios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3JT 279 (Escrito en 1904)</a:t>
            </a:r>
            <a:r>
              <a:rPr lang="es-CO" dirty="0" smtClean="0"/>
              <a:t>. Recuerde: </a:t>
            </a:r>
            <a:r>
              <a:rPr lang="es-CO" dirty="0" smtClean="0">
                <a:solidFill>
                  <a:srgbClr val="FF0000"/>
                </a:solidFill>
              </a:rPr>
              <a:t>Y será tiempo de angustia, cual nunca fue desde que hubo gente hasta entonces; pero en aquel tiempo será libertado tu pueblo, todos los que se hallen escritos en el Libro.</a:t>
            </a:r>
            <a:r>
              <a:rPr lang="es-CO" dirty="0" smtClean="0"/>
              <a:t> Nota. No en el libro de iglesia, sino en el Libro de la Vida </a:t>
            </a:r>
            <a:r>
              <a:rPr lang="es-CO" dirty="0" smtClean="0">
                <a:solidFill>
                  <a:srgbClr val="FF0000"/>
                </a:solidFill>
              </a:rPr>
              <a:t>(lea Apoc.20:15).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95536" y="1556792"/>
            <a:ext cx="8424936" cy="501675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200" dirty="0" smtClean="0"/>
              <a:t>Hay muchas personas que no comprenden las profecías que se refieren a estos días, y por lo tanto deben ser ilustradas. </a:t>
            </a:r>
            <a:r>
              <a:rPr lang="es-CO" sz="3200" dirty="0" smtClean="0">
                <a:solidFill>
                  <a:srgbClr val="0070C0"/>
                </a:solidFill>
              </a:rPr>
              <a:t>Es el deber de los centinelas y los laicos dar a la trompeta un sonido certero</a:t>
            </a:r>
            <a:r>
              <a:rPr lang="es-CO" sz="3200" dirty="0" smtClean="0"/>
              <a:t>. </a:t>
            </a:r>
            <a:r>
              <a:rPr lang="es-CO" sz="3200" dirty="0" smtClean="0">
                <a:solidFill>
                  <a:srgbClr val="FF0000"/>
                </a:solidFill>
              </a:rPr>
              <a:t>Ev 146 (Escrito en 1875). </a:t>
            </a:r>
          </a:p>
          <a:p>
            <a:endParaRPr lang="es-CO" sz="3200" dirty="0" smtClean="0"/>
          </a:p>
          <a:p>
            <a:pPr>
              <a:buNone/>
            </a:pPr>
            <a:r>
              <a:rPr lang="es-CO" sz="3200" dirty="0" smtClean="0"/>
              <a:t>     Alcen la voz los centinelas ahora, y den el mensaje que es verdad presente para este tiempo. </a:t>
            </a:r>
            <a:r>
              <a:rPr lang="es-CO" sz="3200" u="sng" dirty="0" smtClean="0">
                <a:solidFill>
                  <a:srgbClr val="0070C0"/>
                </a:solidFill>
              </a:rPr>
              <a:t>Mostremos a la gente dónde estamos en la historia profética</a:t>
            </a:r>
            <a:r>
              <a:rPr lang="es-CO" sz="3200" dirty="0" smtClean="0"/>
              <a:t>. </a:t>
            </a:r>
            <a:r>
              <a:rPr lang="es-CO" sz="3200" dirty="0" smtClean="0">
                <a:solidFill>
                  <a:srgbClr val="FF0000"/>
                </a:solidFill>
              </a:rPr>
              <a:t>2JT 323 (Escrito en 1889). </a:t>
            </a:r>
          </a:p>
        </p:txBody>
      </p:sp>
      <p:sp>
        <p:nvSpPr>
          <p:cNvPr id="68610" name="AutoShape 2" descr="data:image/jpg;base64,/9j/4AAQSkZJRgABAQAAAQABAAD/2wCEAAkGBhQSERUUExQVFRUWGCAaGRgXGBgcHBgeHBogIB4fHB4iICYeHBwjGh0cHy8gIycpLCwsGh4xNTAqNSYrLCkBCQoKDgwOGg8PGiwcHhwpLCwpLCwpKSwsKSwpLCksKSkpKSksLCwpLCwsLCwpLCksLCwpLCwpLCksLCwsLCwsLP/AABEIAOAA4QMBIgACEQEDEQH/xAAcAAACAgMBAQAAAAAAAAAAAAAEBQMGAAIHAQj/xABFEAACAQIEAwUDCQcCBQQDAAABAhEDIQAEEjEFQVEGEyJhcTKBkQcUI0JSobHB0WJykqLh8PEzghUkU2PCFjRDcxclo//EABoBAAIDAQEAAAAAAAAAAAAAAAABAgMEBQb/xAAoEQACAgICAgIBAwUAAAAAAAAAAQIRAyESMQRBEyJRM2FxFCMygcH/2gAMAwEAAhEDEQA/AN/lD4iaWbbQ0SzEwehG98KuBcWerW0NcFGbboV8z1OBu2bA8QzkidNZosDyG8nb0vircVmm1EgaCW9JBCxzIg3xfHI00/8ApFrVHUGo+WKnmO0ZBI0ixPXkfTCscZcbM3x/oMRd0DBhhqvPiiYk7A/AYtnmk6q0RUaLLngNAJ+svLzH5TPuwgSpUdiBqJLAl/HyBEG0AX1SdoxFlOJVT4C8qCVEm4AJAHpGLEmTpOiBFHhZtRJAJBA0mRtJlb+fTFWXyaV0OGNylQkzFJ1lChIAEt49LaWJ1E2mZ8hA9+AgigsSpgyB7WlS1xB6gbAk+/FryPyfVq9I1BXRI8MMTbnJj1P97D53sHWp0y3zmkQJa07gb772jbFP9Te6JPE1o17FcLDt3tSn7DqV1TDNBsRzUDxbb6cdiz3EGFFWVjqJAEG5JO34nyAOOXcAybUaNIuykM9Rp1+EwEEkjl9+LLw7iXeOIdQSDqquCAF5rRTkTtO+OD52Wc8vdUdHFhXxqSGfabtqMvQXMdy1VQYcqwECSAbi/iBB2uPPFW//ADdlSL0cwD0Hdn79WGBz9J6hy7kmhU+jMg7Na0ixmDfmB545122+TepkyzJrqUwfaiYHnG3TbHT8PyJTx/btGbyMXxy/kecR+XCszf8AL0URB/1JZj8CAPv9cW7sV2pzHEMtUqOUo92wUsogMSJnxagIFiB1m2OBI0YvtD5T+64fQytKkFqUwQWBhZmQ8C7VDuZtPWYF+SUnH6leNpPZ12hx3SNNVpYEgQLkAe0QPZ5jbBeW4ilUSjSAYPUHoRyOOVP2hp90jPW0GqVJQoxWJIL2HiKkARYyCcMey/F5zNBQzMaxJeAVECm12kSRKhgJ5g4z4c+XklJaZqyY8fFtdnSlfHvenA2bZwjGmJePCDtPL3c/dgTOZysP9OkWsORMSLzHQwI/UY6RhHK1bYgzvECi7SYJgmBCqWJJg7AAbbsMLqXEqxaDQIuOZMLqgkmIsL42cu7OHy6sqBihYTJEQBINzEyI5YTaA8PaMjXKR3cl/EYhUDto8MsVUmdhIjUSRj3M9pmp+3TA9r/5D4QtLvWLeCwVLHfxEATuIstkwWAbJ0lQkBjoTzkxpiACfiRucT0skjBNWUpDUWDSiHSAfD9X63974hbHZGnao6TqpFamgP3eokx3auT7MnTrVTpDeIxyJG3D+0VQ6gy0maQAFcpuoZpDSZpqwL7FZsGjENCk0gHJUwNidCx7Qvt0kx6XxM2VGoquTpMuoiSigEBoH1bmBOE2wPeHdrGqQBRgsqsJqGPpAxUE6PaKhWgAwGBMc7Dla+tVcEwwDC/UThBVyUMwTJUWAMToUSAAZ9nfYdLYMyecr+AHL6VEKYBAAteOQF7cueFYWOb4lo7YR1eLVg0CgSNRAPivBPlbb057YI4fxCu7hWolEMnUZ84HrEdOeCwM1+WMxF78ZgEcc7XR8/ztgZrtuCbwNuh8zitcTyitUoKGXSXuRIiyzvEn88dd7T9j6bVa1RVdnqVSWHeFQQd+YtYD3zBxXm7I0Xake6dCG2NcNKlb3EQZAHPfCctDKBQzNKq/drTZDEqzOCDaRqECJHTBL0dIXUVsBI1NI8O5IEeUicWvhvY6krK3dPq03He7HpqvtblhpU7JJIPdPM2IzItY/s72j44UZO9jZzSkPE1j7R/HFm7L51qJq17AKAi6p0tUg6ZjePUYsXDeyNJKxjLu0kyDWBvIjl6GfPDzOdgKVQaTlquhWLALXCgk84C3NhhSfJUKqdlG7QjSKVTLuWp1BDhzDK4N1JW0QQQcWXhvaCgcvl/nAVdeumQgYqFBtALTcaRN+Zw0bsJTCimMrUZA+qe+BJ8OxtFiY2+GHGZ+TTJ1QsrUVVEKFfTHPpvitRobnJ9soFPh6rTNLUrqlRaq6W9umQQSCVjdVvHxw44PkkLOj3JYaQ1iwJ5sLeiA9T0w64j2GytL2Gqd4aYpAM8gJqBNot/XFPoZoOCU0jy39d+sCSd7XjHI8ynOkdPxU3joYZnIJQTMlwylGUoUDFEMyNVrSRefLDrtXxAsko60ldQxaRJ1LMAEEgX3icK8wtTuqbVCxRpsASC07kawfZi5FosMKO1VPMfNaeaXS9OkrU6hmGUagBAPPSQJEkDB40504Qe2PIlalPaKH2kyVFWY+MswlTPuuCJ/DcY9o8HynzbWajvW0MSqldINovvz29el5sktOvWo96V7oONYk+xqgyR4ht+eDe0HYyiFbMZGt3lAuE0AO1RSRJ5AlQLycdSCfHbMWSuWloScLz1A0e7zHeyhOjQqsCrDxLdl0mYIN/THSPky4O9Vjnay2grQBHI+03naEB6A437BfJplu5p5itprmoqsqn2Em8EAwzcjNvLHRzTiAAAAIAFgALCMaYY92UOT6F/FKgFPSX7s1CEU3uTyttInCepXVhT/AOaGtQx1Q3iDmF2HKIwXxbO0WfuqqOdBDAr1g9CDsfvwGaOTH/w1B4baSYiSbQ9jM4tbImwYK2ls3DKSPrcjfTe9yR0memDeHvLFfnGosjaYDCP2r25FvMCRbEZp5Vkeo1KodBBlixJLH6vi2kkx+0euJe8y9JUcJVJZPCJYgA6hBliBF1HQG2I2AMleTHz0XIC2NyXAvaNzp9T5YmkzpbOeLXpAhgNQcLBI3h4HvwMrZMEfRVCZBmZuCDeGgcviRg3NJlFqEGk5ZHnwloBDAyBqsPAOWwUbESrAnWUWoGzRLDTTNm8DwG5Xuh5eZ5HAvF+z5q1DU+clEkIyid4CdYBknl9bGPnsrqLBKkuwZirkeKTckNEwSLH2TG2J34jQNAuVqOjVLht5gGd+QiOcrPKcAAo7MQ2oZrSCzFTNyCRudV2WAOlvQAnM8D1UaYGaVBRLM5QtEMwIX2pABW0k8xzxrn6+XTSr0nKqupPEb64JG+9x6TbGi8VySK40VPFGoTeZJH1pJ3uPLqMID2p2ccwzZxYYzu2kEC5Q67ERsbWE88MOEZM5epqfMo6kGVMyJCxp8RkAIOXM9cV6vx2jUphFpOirJEGSpYmTMwTYxPQdRMfDjSd9Sq8i4LEmJER7Rm0wOnkRhqLYmy1fOlxmAJP9jGYfEVle7U9q2XNVafcU2FOrIJZ7kbExhA3HASpGXpjSQRD1ORkc+v5dMe9quJIc/XSfEcw1Mi1oAMn9kzGA0dTeQLSZtFwB8SRHrjbDFh4qytymFZfjAUgjL05Uz7VTfqb42zHaEaSPm1MSZkVKkggET8DtjwZbyxncHkJxOfjY60iCyyCMh2lVGNSnRQssgTUqAE9L/ui+LLw/t9XcXpUVNti5AHmduvwxRaubCMEkUzve4aT6GL2k9cHUq9QMmqmoEBp1rc6vZAjHHm6bo1Jl1q9unBQBKbFyFECruTt/X0xawtR6R0siuNyFYgRuACd5tjnPZftVTqVzqohGRGZSXaBoUt9kCLfW88bdjflUp0qXd5rUtUXK6TqJPQeeFG8iaZPjWx8eF1HpuveqW2YEFGMzMMSwuJsQOdxiuHs7SpDvHPiL6GXbu/shl3uY8r2kYty5mvXr0awotRowWK1YVqjFdKqYJK2ZiNQE4Lzwo1voqqxBjUZVk5gahcfGMY8vgp/p6NMPIlHTKvmm1ZZ1i9OGE+10awFiQdj74wP2WSnmKVbK1EWojQ+mpJEqR02Ox92E3a/idXKuKdUlacCKqyRUjkSvs/uR53wi4Z8oNSlmKfzcpUZ2CnWPDDGCCbH9MZfFwZMeRWjTklCWJ77OhV+wmWYqRRp04EfRF6eoHk2n2rjniWj2NCt4atQDoKjW8wdOoG3XHvaPL5ltVXL5mogWfolWmQfIHTIYdG5XBOKVl+2/ECzUxVBZWu7JTCgAc7X6k47E5Y7+yOdFSrTOj8L4KuXnukprq3vUM3PX1OD3p1P+3/Nildl+29csTmGSpQG9aBTAO0IIHeCbG3MX5YvGVzyVkD02DKZuPLr0OLcc4vUSDi1tkaLU/wC3/NjIqfsfz4LXHjkRibIEKmp/2/5seCq/2qP8Rx7nqDPSZVIBYRJnY77XuCR78VjM8EdWU1HykhlcroI1lAQvOwDFTAt9GN5OIMZZTUb7VH+I49auye0aQPSWn4b4pdDhDqzMHokllfUZI0qpAUiwNOSzkSATE2GJqXA6g9l1AAQSAxPgG4uApc3cySdtsCsVlkPFSLAUhHmR/jC//wBSs5ISpSOkwwVja2xIwsp8JqDuyTTYoR4SnhYqpAZiZYuXYueRMAggDEdDg9ZNZmkWczLKxKxT0oATaFYs8EEEm4th7Cwqrmqmo3URciWn388eLWqz7ST/ALp/xhaeEVFCKDRPdg6SQxJPd6VLAQG0kl/ECZiTbEmXy7IqLFIKlpGrUfDpgsd5IVibXFhEYkn+xFsKqVX+0v8ANjwVnIjwevjxG5vj2kbHE6IjC/7P34zG98ZhEzlPaTL6uM5za9c7iemL5wTIakCkKR0YCCJG46iwkeWKbxmmP+NZwn/rt+Ax0ThlYaVA0iVM77n7v845+SdSL0vqIqmVufU2xH3EScMa/AatIE0/Gm+kz/Kdx6G2EfE+0S0NIZKgLEiCAIta83nyx2IeXDJHujE8UkzXLUQ+ZQnlJY2PhAJIg2sBPwww4Tx6scqGdYUMNF0BaGEEmesdJI88Jm4jU1nRNMVFMqy7gjTyYR7uuHOWNNKlKirgEDxKxPiF9gW3JvN8cvJF7r2ak+htwWp31cg+FalJkdjfUGGnr4SCyqOdmxzjgfHq9Ju5atU+jOnSCdlt4eYXy2x0vgSBPnKqTqFYaINiveLP1hJVtQO1iMci+UPJNluI10jwly6/uv4h7r/dhePatMtbR2Psx2mQqaTtrpuIMm6zvg8u9PML3tRAqU9IYqD86na5IVSoAJEzJPLfjnZHjVHT3TBaFUezVUGG/ZrLNx0Zbjz2w9znyiOi9wSKi6T4VqEqCdiChlhvCkb7jGppdkOy7cZ49k2Q087RpKrmxZV0zNtRB1LP2tupGKhx35MKFQh8jUCNNlYnTIv4T4tt4k7YXpxt3ogroR43DUUZv3lMRPkx9BthDwztDUytcqY7onxoCCIP7pIsbggyJscKkOkd0yWTQKWFctU0qHX2brcEJ7ROrbexIxQO23ABSpVczQkCdTp9gxAIHNS0eYMYYZXiK16cgtXA2iDWQelu9XzEOOYbfAGY7QZcajXPeLoamSsrUKsLrUQxqggEEjUpANxOKskE+xrXRznhvFXbu6YepEBQqFZkvfTPOL9fhi2cI7ZNQpEtqWmXGoqYc6W8Ukka2i1jJPPlil8UyByuaARtYlXpMJ8SsAyEc5IIt1xc8h2Er5ulTUZU0SzA1K1SkE0qfa0Bm1MeVgJgmQCAK5Y03YlkdbOn9lu2FLN0tYJBUhTKMoJb2dIM7j1jrF8MOPqncnvNWmR7O88ona9/dhZwb5PstRpd346h+2zeKLWtA029kgjDbjFdwkUe7LKbq8EADa0+/wB2L037K3RXuJV6K0CwqViKO4GkGHaJ89MTboTvhDmM1SqqrMKgGnSb05gQ+xHIuBCmwnzw+qtm4kLSgiSCFG3W/vtMeWBqa15DDuIInUAloBuLz0G+2LEQYFQSkQ5moDSy4Bg0nBWkZAWxUw6AzsdW0HG/Gsyg7skVj9EDCkaQAYGoREnVHs9IGC69eopUkUxTgBzCjkbC+08o5+sL2rVvZburiAsLBAN4Exbp+mGKwFs1S8QJreFnBOpIJUT0BMxAnlAnBWQdahYipUAUKbsLgrqm1/U7kg9cSVHq6VIWnqjxWWAZO1+hG3U88Qd9XkwtOZgnw38t7+/z6DDEaZNqYSQ1Q6SrGYm9o/WOh3xBTy9Ni0VKnh1MQQORFx7x/d8Tqcxeybfs+Lbe+8z8cSZl3iQFBK+I+CAZMze8yPK2AAOu9I/XeYA2GyxNttuX9mbICkHUCo5bz5yDEn0BPvPXG2ioUYEKHtEabi08+cH4e7G+T7zUdaoLcokchEeh3jyw7As2gf3/AIxmNdOMxECi8d7MZluK5uotFmRqrEFSvlBib+lvvxduE8HrKJNNhC8yl4E8jvyw27TKlyX7o96F1AHUfsxBHOL7WvIwsy+clPFmi+k2Ol0JLKVAGmzDcwZuBjnTx83bNSlSod01qGCafLqP15DFW+UHgdStTpd3S8XerfwzEGTvhtl66mmO7zZABC6tJMkIbENMT1ttzOAczntYUHOSw8RimQFA3JsCTdRt1wo4q9kLF9fs/mRDChq8Ii6yCCec9DvhjlOCVxUDPSJm9ip02tfewwTU4kCp/wCcYAKpgU+Uem53+NsEU+JAqQM4Q2qZNLlpFgCIjn8d8XxT6sUtkS8KzPe1XVIBqyAbT4EBiDEEgm/nipfK/wBjqtbLrmwnjy/hePrUtw3qjT7m8sXJM7OlxnXvMDurzEGQBeJHpgjI8QTvClTMGsGGhkanAmwvyAMm3rhxhxdg3Z8vZypLswESSRfrfD3svkzmKi0TUADGxZFaCfM+Ie44J7ddlBlc/WoUroDK7+EMNQUk/ZBifLAfCFahUDTdTsASJnyGLHOPssjjm9pFlyPZes2XasaNKsAGEaqiMpUkHY3gjn0wm4v2bqlaBp0KoNRVHtq6uWAgrYaS07GfXFz4H8p9PL0Hotlywd3aQwECoSea8iTecYvbvK/NMtSKuKlBqUsVBUimwJgqegO4wJxfQ3jmu0KuznZTOtlqdSi9Ny4Ld1rCVEhiPrWI8JO4wbk6nEkcOynQGBZu+olNI+0xYwI3sbddsXbh/wAnSZillsyMxUpVO6n6MjT4izAiCDI1dY8sUntP2MrcPzD9zQqV8rVBjSC8AgAhoB0mSYnlzxCTaIpj/sl2MTM5752b0ssEWnpEK7qOXPSpvHmgtBx03MJtir/JpUZcolA5epSFJR4m1eMtLMTKqdUm4i23LFpzT4nHoql2AZ/iQoJrYEiYtHP1xWeIZqjUDVilU+KOQkhRdeewH4xhxxLJ1apHd1NAAvMwSeR62uOhGBqmVzAWoGrTrXwwbKf4QTHlidEbElbOU6Tqvd1CEDBWmbVAGM2H2mG9tPPCwVqRliKnhVTEJ+7EgQdwZgWHrh5V4Zm9IPer0Nr3H7se192AHoZi47xTsAT1kTePXrv78SREEr55FmkBUMEmxW1iDB5SCQedxzIOBGzNHTpNOpCjTyJWTMD3gj0tzwxq5evpEVBqgzYQSSb7WtHwxp3FbQAKg1TM/CBt1Bt6YkAvJo/Yq2I2KxMAW67b/wBMS540oLMlTxgkxpsSY+JI8/vOD6i1SwIcBQRaN9pm1rzz54gOWr6v9QaZJt0M7yL/ANPgAA/OKXdjwPpZja0yAPxBxtlO6BZdLywIMkfvcuf6nBvdVZc6gZnSOnTlb7/fjVKFaGl1kqIgbG0mY3ifuwgAXpUSskVBfTugMkH3Wg+6+18EZXMJUrSFcN18MWXnz8t/xjBBpVtK+NSwmSfu5dPT343y1CqPbfUI687eQwDLFJ6/hjMaaMZhAa8f7QsterT7tCFeAZabQeXPAS9pXG1Nbcpbn/X8cLu1WfKZ2sppuZcxEHVYbYXniQNlVtX2SDI33j0OH/ZStl0YSfQ9PbI0ZY06d/Iny9eeCcl2y7z2KVKwiAGEe7FarZQOFeBJHMA/VO4xLw3gy0irKTceLzJEnaABPLGdSTm1WrLniSjZcMnxZioXu6cRFwx+N8Q9pO31LIKneqjM/sqqXgCCSS1gJwLw8wd8Vj5ReDBq1KqymoHXuomNNyZH97xiedLHsphHk6Lv2d7f0M5PcGmSokq1NlKi194I2Eg9Jw2z/Fu6QuwpbT7Bk+niucfOuboPkc2r0mfTTdYM6SZEkGDN7jpjt/GMjrzNHT7NUAwfqlIJHoVImOhxjnKVcovTLFBcqYu7V8G+cZkNV0rKISLkj0gE2/s4oWc4YKFRVLyCBdY3mNtViCAw92OjeDM8QZmBqU9UBWJZbACy+ze5wZxbL06dQgBAvsgBVFhf+U88UymrbOhFuNR/Y5stCgAbVCo3JSoJA2urEXAJuLa45YScWydPQWRlLgwQCeXO6gkTqtO2nHZcpQp1VulIauqLubyLciA0eZGEPGux9GorlBoYC2knTzHszESI22YHlhRyJMal6ZduxyOMhlQndhe4p2Ib7Ann1nDOK3/b+Dfrjl/Be3tTJ0Mqrr3tEUtBIs6tTYqQORgRYxyvjo3DeN0sxSWpScMhtI5HoRuCOhx0ltHJmqbJqj1QN6fwb9cVvh/EamYrVqkqKdP6NZnSSLu2+0gC/LEHaPt9QpM1JTUdl8LNTWQrchJIBIMSB0jAuSqrmcolLJq6UXbTVd7Mq21Ab6mYWkW354OSugcXVss1GozIrKaZVhIs4kHY740qUXP2LeTfrggGwCgQBAA5AbYHqZ9A2ksAxvc/h8DiwqPK6uB9T+b9cJM7qHhXRHkG3+N8HZri1ImNayD15/nhdUzFOR9IhkwPEP1vhoTAarst27sdJkT9+IPnPU0/4v64mz1Sm3iWokArqkn6hYxKsp0tzXZtK9MA7UjS7+joMk+EiZqio8kPs5IQiY0gRBBwW0M3XiK6tOqnqiR7UETFjsb23xscz50+vtcvjjXMt3lSo71aep10keJdILBiVIcMCYC2MRbA9CmF0/T0m0l2BbUTqqEEtJqXYKqqpMwBO98CbHQcmoiRo+JPwvjfxfs/fiIZ1GLFqiSzMx0mBJMmJJgSeZxIc2g+uvLmOe2GI8Ct+z/Nj2WAjw/fjwZlftrBmLi8b8+WMXNo0hWUmORGAQ2jyX78ZjePTGYCQh7WVf8Am60WitExO6HC2kxsZEnTNovLDr0tjO2BPzzNCIBrA2iTA3m43PPENCt3YTW2mdB8R2ipJvEbHbHJzZZbS/J0sKVf6DMsxZFmPbjYi2k29caniLCkr6RY+e2nfHmVqg0gaZmap2gx4d/Ib74DrVWNESHEEiCCSDpjYfcR1xmWWfK1+TTxjWw6h2v0bUtTeRMD7r4V8X7W1atVVqIAimIpreSRpJJMwD+RwLla9SnI7sk1BbVbaxJ6D9MMM9RdyAoAci95AAjcRqcDUOm/PGmeeUtSMvBJ2jR8my5ilVdBVdqhYAkgAkKqkdSImT1OHr8Z7zVXKuKqKKKszeyajHUAB4ZChpO8gdMVzgXEXWXqEMyyEn2REDaJiTtF8OeJUGTJZcxerVaoYH7A0/DUcRxp+/QJcpod9lP9UDkASfvg+6T8MMOP0SanoB91yP8AcMVrsjxWnTZmq16KbQGqrPwEmCYw24txyiXnv6Jnfxwbe3AjkbeQxVKLXo0v9QOySyAYmx/KY/2/hjfiDQpjlqmPL9FIIH6YX5TjaGNNWmTuAHUwTtA8hfzx7xPOlVaedp9BAv1M/CMV0xpOyscLzrLSq01RalMV1L02EgpUEEzuCrU51Dmb74W5Pi1XL66mXPcAgEqNDEqZ06puW+EeVsWPsbWX57WUAEPlvEDcNpdeXMQThV8oGRp5dgtM6dYJ7kaSpLTy06oBk3kCwW8Y6MLcV6MealkdKxBw2kR4VMMTDAGWcWJB3AA+1pt54u3BO3lQLSpGgGQCAVgMVEDVcgHf7N74rXBeGv3bOKgXUxBNNVg+EiJnUJBO0gkTynFw7LcARkSozM1amSHlgwDdB9XSRG2/PDgm3plc2uqLaa0+QxWc1xWmaoY5ZyysAGvJgmDtcc4PXnh3xGg3dtFQIY9omABzvywjz1Co4QDNUgxUglahk3JlQCAfCVF/siPaxtsyUQ5wUlVStBm1LMKXgEWjeZ87Ygq06YSO6YDSDEtzIG+/n7uWNzka66lGYXWsk/SVCVMzOkRPhgX2gdcaEVNCD5wsKoBYkBmItJ1Am4ub7zvgQheatMLHzd4Jj2mjp7h58xiNadIo30D+EWBZ5bYCfPlafZPScE5pqjswWvTEmVGpZiYHLrynkR9a2Go5AHfqGWdU6QCdRHNdhpK26HEhg+aZCqt3L3ubmReIt1AJ/wA4gdqcyMu8i+7RM8/fBtywQ9GsRIroYFyCIG28CBsbnkca5nLsah+mCCdu8IMQNht1HnM4Qwc000yKLTMEFn5LI2O0mPKcbLVpMf8ARcxbc+G0D0nTP8PW0703ZoWqpBRV062BlbkyLjV4gSIMRjapUJQ/SKJfwkOemnlc+Iggc8MCDMLTVtHdOQvs6Wa8gb+8mL/jgjh4TV4aTJGoSSYmPv8AXzONe5r/APWSeVxfp9X3e49bEIzmqfpFKkHwahNhyEWj8vcEBZNB8sZjfSf7P9MZgAD7S9iaDV6teq7rrqXNoHhjkpIAiSTsAZwI3BcsiJ9PK0yYdYYAKNTAkAqDB53uOcYt/G6TMSqpTcaw0VBIHX38vecK83kX0lKdKiohR7NuesHyssf3HPcFJ7NCk10Jn7PZVmn51UpifYhVU7mbr5ETHIjHmc7F5KAHzLyFAGp02tFoHKDhiOE1QCTToFuRIN95vy+r8PPEq5OsYmjQ1RBnaxMCd40xg+JD+Ri3Kdm8mm2cYlZAJKGLT0hhebSMTV+wmUcmq+cYsYJcmnMXHwkW9MOMjwupIDUcsIK3AuVmH5G5XbbfBGW4bW1Lqy2WCzeNwBtHpf44ksUfwQ+SRW6XYTJqYGdYQdpp89txbrI64UdveCUaGSy9OhV1oarmY16rDkDBIjni9nhdYqurL5YtqM7gQAI25zNr2HvxXvlHyxXKZeUVNLEFUFpKcvgcNwUYui3C28isovZ7KBhAp1yQRLGv3Q+qPZRCbAA3P1TzwTm+D1CLKVuR/wC5qMQXClt05ljP7p8sD8J7T5elrFRkEiN+tuU3j88GHtbl6x0K7VGJay06jE7bQt/rt5asZZcn0jprjGXYmzXZ6RJ1ezO9N48PmBy/DAdXgOkEo9VfM0ysRH2HP4c8PK3aPLyVd1VhIKuGQjqCCBe5F+uIM3xCnUkqysJ5EXtb4jCTmu0W1CXTIezuezBFdBmHYii2gBn1DxoSF1KGHgB54Vtw+oWBYE7kn2pnYm/OT7o88NOAUgz5hSrmcvUChdy0rp+8/jjonyf9j2ydMvVUd9UixEmmBym8N1g9Ma4Lmjl+RLhOinf8DquaRqCpRQn2tKKbnxGGjUdGwHQ2kYe8OzD5WuEckggS4jTWpyFWoIsrLqHhGyzvY4vWZYMCGQMDyIBH32wuz2WWooVgBHskbraLcoIsRsRbFkcLXTMzyX2ietllMhrg774r2b7hZ1Ual2aBLT4HN4PIlidolvPDXLDRYu7+sWjoAAIwHmqVYuzU3gHkSem0aYUT/fTQk6KgFs1SZqjdy4fS0yZBE3AvaZNgOZ64Wucvf6GoBPInYmLX6WjaxGHWaoZk6SrKpCjUCTBYTJ9kiDIO3IYGrZfNc6ij09P3LieX+cNERUj0TJNJpWD7RInUo8PvI9caaKdU/wCnUQsSZm+0mxMCbgf7uhw4IzHil1O0GL+0J+ra04GrnMAnSbEkyTO7WFwdli21jzvhgDZZqROkJUUOQu/pcXkQenriKrXoH6lQkkDwkDaB1jYRgsrmCgXXDc2HOwibDnJ2xoqZga/GskeGeRtvbpOAZAXy9PTppVLgwAR5g8/8euIalagJ+hqbxdjfefrf3bBrUcwSCCs6YJPWf3ZiPd+e+XyVcA6nBMcusjbw9J68rWwABV+7Qq4pTpUMDJmZJvy/PbG3D6lMsQqlTBbfqII9Y/u2J/m2a6g32Avy2JWBbf34IytKqCTVva0f48vvwCHs+f44zE2gdG+Ax5gA5x2949XTiGaVa1VVWpYCowAGkbAGMI6fHs0x8Neuf3alQ/gcXjtVmMvRzeaqpRp1swKjEioC0HSukIk6Wtq3B3GAGaqya3d1BGohm0BQQDpKjYiYsF22xhlpk1Bv2IBnc/8AbzUDzqjENXjmbX2q9ded6j/riXiOTQ+I1WYGbKpO0fWNsVjOZCmT4e8Poqj/AMvXEkr9icGix0+2eZUiK1RmNhNR+flqxZcx28r5MURUVqhqKSdVToRsBtvaTjlVLIsagWmrlpsCBOLlnslmsx81ohV1U0KqrEozF/aW9pHWxg+QxCSp9lsI6LBwvtjVzxTK03qJUqVAzVA7AomoEgGenlecOeOcVFTvOF5qmK1UKzLVDkSBSLU3gH25sRYHfnGOddic1UyuZpO0LTqHSxMkqBOo6QbMATEjr0xa14RmaPE6GcrIKlKpVgsPqrUimNUbcgN9sRX1lVlj/Jx5nw/4N2mbKChUpf6iPUJJH2ggH3A4UcXyfc16tL/p1GT+FiPywIDjZRnsN4nxRq9apWqGXqMWJ8ycG8FztKnQzJdA9Soi06UgHQS0s/kQoif2sJWO2Jsqkm/si5/vz2wgtnafkf4VTWjVraPpRop6rmAyCoYEwDdb+WL62XYjcKOpP9bYrfya8KdeG02YsrV3asYgWaFX+RQfQjD3P5MLScydUG7XA848jf3YekrDs0rcPUe05J9T+vTGoylMefvP64X8I4pTqM1/sFZG2sMQCDt4dJ9MG0MypJtA1s3lChQfi9sJZLHxJfm1MbKfvxstJQLrAFzJNgPfgWvxP90ffhZW4wKgMVAVIvsBB6+V8XUQChmyxZVo+yyrepF3CmY/Z1oG6FgLm2BxndRQCmuqo0U1727eMoGH7PhLz9m/lhUaFAS0U9wSd7lhHvLAe8DpjSlmMvoOkoFXSTAgDkvK3QRhUxhmTzb1WqAKgRCo1B2i6sx3H1UXUSNgQecY2o1dejwGHNMKSx3qrrUGJKnRDmbAMJPLAYpUSW9mVPiJBsYg36wIMHa2Nnp0FABKgNNgCQ2mBBixiwg+QwUwCssTUXWgGiAZLkCCC3nICqWJ5CDzxopY/VP1LFiI71dSkn2fY8RgkqLkYgevlna5BawuCCJAUDyswX3x1xDWq5U6fYIgBbEiDaF6SDsOXlgpgMDl3DqppmSW2cmAmmWa1kOoQdzItJjHvcvpdtJimXD+ONPdzrYiZ0Agrq5tA54EOVoAwdAvcEjfe9/xxKlKgeVMzzMXuTzPNuR3OCmFk6JJIaUKsEILGQxTXHQwovpJgwMEDLpB8bH0J/XAtNqQOrwbRMiY6CTYbGBienUpna8gkQReN464dCHndjqfjjMb26fhjMIDmnbpWHEM3YsvebrusotvXDHgfFaT0EeojtmIWxUNLWB0o1oJF29b2wF2lOapcVzj0qNR0aqbd2zKwKC9h63GNMij1K1atUytSkUUvTCKzKvhC1BB0sSxWQIN2bGfNHki3G+LCe0Ocq11iqUSmrKYRZ0EmBNQgn+EAeZGKn2k4F3MCm9OqSL6WdtJiYN42/HD1+I5qpQZBSzFFiXqSlMsGlbKQQLbg9LeYxXaXDs+VA+bsB50mAabwIA254rjFosnOLJOIrlFg02qLU0oQqhrtpEhmJt4iZAB2gYtnZnKVsxxCm1Yd2Ky1GGkiFYBTABkgiDv1OKV/wCnc27L/wApUX92lUB3546F2S4ZnKeay7ulYqCCwamfD3iMhMxtqYE+W+1ouNdi5WVb5PaH/wCxakQGlipDCfZfUYgggwjXgi998dn4dNUurgGMzAHRaI8I/jTV6k45a2QzlPjNXMjK1ii1iPDTZQyC1iFgyAL8/fjqXZym41FqZUtX1RpIHiy41R5d5qv+uGq5EX0fO3yjUNPFc6BsK7H4mfzwv4ZlqL0qveVqVNgPAGSoWY9AVBAHK+HPbbKvX4nm+7hi9aqQAQJFMnruYBtzjCniHBalPLUquulUo1LqUZdQaPErKYcERBtGNCKxQcWLs5wA5rMZfK6kHeMDKwbNdpI+sqAmOXvwjySg1FDMVEiWC6tInfTzjeMdS+SbhH02azSstTQO6pvBUMzmWYAxHgH8+GI6XmMuCAqpV0qoVFFgoUQAPdgDN0UpjVVkD9p/yAJx7XzVZFlqtJF8on8745j2x42lSpqp93WYCGqFZ8xG0gR0IvhylxQ6G+Q4r/zLBCWp/SkOQRJ7osBMACNIHWdfXFyytAmksw1gCQekk/8A9C38K45bw7jwpGkmVesS8CpTZvA5I8WkKJBNzI2x0TJNSYlyxuo1eMsQ0nUnsiVBMhueo4z42+e1om3oJrZeASQBANpwgIowQqE6hcAmOu/mIuN7YbcRdNP0Z0taCx6G/wB2AKmZIc6HUCZAJG23Q85xsKzbu6aLKoxDgyATYKfzgesYGo5SkUYdy+g6ZkmDAkc7iTY+mJWzFcAfSoL22FtuYvuN5x7S4lWlWNVCnO9jIMcgBy5/jgAldkpM66Khm06mMkxcSbGbz64H76k2lDSIAYhZLeHVGs+XT09ceDOVpH0qjbbSZ2n6v3eYxlbM1CCO9WS0rcext0g3nBYEdTIUhUaaRaWADamliALmTuCZn1PLGVUoKxXumi/ss0e10mASfujHoSoA2qok8r7REzb8uePAtbfWkEfat+HS/wCm+ADeo9Jgz6GksAbkTqAJPw5Y8Zcv4ZpOdQB69bHzAEY9oZauRq7xBtEsvqZIEbYLGWqaIWqmuTJkbR6bg3wAB6qVz3LwSNyZJB539T64P4U9NnAFNlhTE7CbmfO/wPmMe1qlSxSokEATq2MXi358xtF8o1qxa7qywbCJmBeIHP8AHAItXd4zHkYzCAR9sczprVQSQO83USdp2kevu54S0M8sHVUrPMGWWJuejSBJG/xxee0vZpX11GqVBrcQKYEz7/Sf12NefstOnRWzQ82pxZjzOrkRyHTFNomKtaU9Sq1SQANSgmQ1+oHI2G0nfbGuXzihpNSswV1+qAIjeNW2Jq2WQT9Jmnm0aLCYMjxEn+uJcrkVdv8AUzHs3JIAMW3HP8cLkkBvkK4ItVrg2W6jckkWm4/vfDPL8TsoWrmLIZ0qPFpYmSdRE35bj4YGpPDKVGYJW0DZipIMyZ8VjP3dD8u7KAO9zcaiPZiNvOYk7yefODguxBJ4rEk18wsCwamLBXWSL8/Zv5+UkUuPCjTzNVqlVhSps8VEChSkmAb9QIt7+UFSq6gfSZp7Kdl3LK/U3gET5kT1U9tKhbhOeVWrNCKYqLGle8GoDckAKxMnn54egPnvMV2YlmuWJJnqTJ+84Y8QpJToZV6ZOt6b6wSCAdRW1rSp2wpnG9erIUdB+JnEwC+zyKc1QDTpaoqmDBhmix63x1H5Ncwwy+aoKA1SnmZuCdWoFeoj/TN9r45JlKxV0YG6kEe4zi99kOMfN8tmMyd61dUHqFZmPuD4qyuXF8exqrHPa3i9VLVEKsJCxVZN+ihQCfO87DFa7U8TGYake5NJ1SGYiNe1z/Uk3wT2j7dvmKei1nDA8wQz7dLMv8IwgarUrNJBYheQmBtJ5D1xmxRlqU+ycmukWDsXwRnY1Dsuw8MmZEzfTE+pm22L2uVYx5ADedsVv5Pa76KumNMgToUbcpAubncncYtq1anl8MbcdPZWLOKUAoGpGaZ25Wv+WBm4ZTDaWSoSPZjoR5kbTHuw9r5fMMsI2kk7np/f54iXI5u30q7bWj8PS/mcWkbBK2QpmmjMjsBZRqvFpvB2i0T69NcscuYp904nxXPPSZnnt952wzZKgcE1F0gCbjf6x292439ZCqZqtfxpvaIsOX1b+/ywgBKbZfSX7p99N9zqmwE8hPnjd8/ShfoqlojbrN73vfE2VztTVNQgi8RHlHLeJHocHLnZ5YBi16lNqirobx38hqk/mfv90I7s6iabi5mCI3kG5Hr78OzVPQ4074n/ADhgALTph+6h4F5B2Omes7Ae+MQU85RUhlpvI8xz2tJ5E3w2dsRl/PAIEarRdXlXiQx9Wta+JaDUkq6UDagDe0bes8+n4jE3fAHGjVxB9MAy1zjMR6vM4zEQOZ9t+PZtOJZpKeZroi1LKtRwANK7AGAMB5bjmcbw/Osw08u9qfriTt6hPFM3/wDZ/wCK4WZriL5ZF7tlDuDP2kFoYchz/TnjdFRUU6K72Ns1xOvRrUaVSrmJqCTDOTBsgUahctzkx0w0q/OEaGrVbG47xvhviHtH3tGlkMxUzJfNIFbRswRpadpNgqEm3xx0f/gdPMIlVbCoocejCfz+7FPJLbRKjnOV4JxGpUqM+eqUKRLCh9MSarmTTRBIjkDO334rHDO1eeq1kpjPZsDSS01GkFULMB4j0gfhi+duMuuUzmRqB0Bpq+nW7BA4IKltPiUGYvY2kgSQm4ZW4Xl9eaqVfnWZZ2KpTQqQzDxaU9nTJaHMTyGKKXZIS1O0+eL6Pn+YQspZZqVL8wN7SJ+GFK9uc45CVc1Xek3hdTUYqymxkE8wcM+0SGvmBWSkaahQoDHxTMm62G5EdPur+f7P1UXvO7+jJsVkgXt54hLLFvRb8UkraEeZo6HZTupIPuMYIThTnLtmAPo1qLTPkWUsPdCn7sScUpguG+2it7/Zb+ZT8cdA7J8PWt2c4ipuyOKo/wBqKw+4MPfhFZzGkL47BkewCtw/KJVZ1lTWZVKjxVDImQbhAo92Oa9m+CnMVkpj69WnTP8Ava/wUE47fxKpqd2nwghQPL6sDpAwKn2KisJ8m+THtVKxP7yj/wAcZR7D5ek2qlmMzTPkVn4wDGH9TLhecmFP8QnHnc2Jjlbp7RB/DA0h0JH4GoJJr5ioSCPEVjlyi5EczgrJTTPgZ4iNJNucbRsCAPJFwdWyoCgg7hT8QZ+8HEAyxO3OfumfwOFFR7Qzds6/Vv42/XEDZhzuzfxv+uPXUAgEgSYE8/TrjdaQ2kTi0iQBP3v4m/XHgp+v8Tfrgg1qYsWWfNgN9sYmapnZ05bMOe3PngAgCG50uQsSQWgSYEnUAJIPwON6GcmAqVDIQgDXJFVgtM7/AFmIA6+l8Q1nRwVFXwvpkApDEhlWJBvGqIPXGJVUaWFYjTpgq6CNChEJMeLQrhQWmNQjlhOwCqtRhuKg9WMe0VF9Wn2gVudxjVwwDErUAUkEnXYq2g2mbOQtgb2xHTCmT30+wDLoxApA6PaBuikkNuBzxh7oFCK7ll9g97JEkklf2pZm1e1JmcGwCBlmuG1qRuCzA3Ejn0ONWy3m38TfrjQZxFuawMgAFnXZRYDyjErZtBu6i8GWG5Ej7r4YiMU/X+Jv1x4UEH2tvtN+uN1zlIn/AFE/iH93nEi1qbSFZSYJswNrifSbeuFQy0QP7nHmJ+78sZgAo/aLhofiea86n/iuLb2Y4LTUhmpIzRAYohb0kj+5xVe0OeCcTzI/7n/iuLj2czbVAAJxrn/gitdiDtT2DzOazHeE0k1EhUeszGBe0rA5+FbCJwNxLtN80yfzKiS1Qe3VD6lBsSKfOPq8gL74E7ecJrZSqi99Weg51prcsUcWInf2efQnFZq1ow8ceUVfQN7K/nad8TdkMn3mepJEyTb/AGn8N/d541ztW/8AjEvZGpGeoxzbT8Qd7jEfIX0Zbif2R0bP8EAdlFIoC+8Ehhe9t73G8SdsSZDgs06h+bvKLKD1iTBgTzJE7RgnP0alOoNNFoQeHxG/ludj089sC0VqJl67mm4FNAQGZptLEkatwLxPLzx59HWbfHs4vnj9FTPRnX3eE/mcdA7JcTWlwbPgwO8ysAdWFR6Z9TFRPuxSmyhrUacEamrst7AllUz8R94w2o8EpnI+FmeoWE6JYTvoAkTsJ0gkaQdsb3KjmqDk2MvktyimojyCy12cibhaeXqEGOhdwJxc6uYQVEm2oFL/AGlhon0kjFM7F8WoZet9Kop91TdWJB11VqbLYgTMHVfaOeLlxvKVRSL5ZTUgrU02LoYIOpRMqabEFlkSAZxGU1Q+DRtlOJFyQAP9OiT5Ed4v5HB6VB3azuQ3vArG/wB+KzRdvnegqU0K1MN9WqVcuP8AdocW6Dzw9pZlWy9Mt7QSsQfJarL90LhcnS/kVGJWAyyu0eGfgqhj75Yj3YnWnoWCPFpCD3AGofiY956YjyVDTTytF4OpRUfoFk1XP8AC+8Y2zWf1HVzv95J/Ek+/EoO6SE17EvHK6qQjKTI5MBMmINiY8MyNrDngOp3NOrp0uSsbMp6eUjc7dB5YLzmZrFm0qhUWEgTtMXPX8/LEFTMV5JIpi8cvvM77ff0GNNlQI9Kg9QLpqEau71ao3J3ESAZMfljKNGjUInVLEyTVXlBB2ub7CIvOwwY9Wt4Y0CwmevPnjZalUofCk2I2i8z6/ocFgD1MrTU6maozghWNvFa1tosdoN8C0qeXVpU1QwMzItJ6bdN+g2wY9avyCX22915udM/AcpximqVI0qJiIjnMnnN7+/CsAfu6atpPewPYuLB1EwLTJbz35RjO6y7Nc1ZnysTc+83P4csEUmravEqxHlveI59Bj0tW0WVdWry2Hv3mf8YLAh+b0VFRR3lt7jkSo3t8eQ540r1aJJ1a23PIXg/mzHpI9BguoaxUWWTcyBe9hv8A3ONMua2zBTA3gdJHPrGCwB2oUAQZqyV5RcXUzaNpFuvXBOVpKlQqNUxuSIPhF4j7Ph9w6ziVGqSvhUrF4jeOV9pxmXqVZOsLF7iJ8gYNrfhgsZfY9fjjMe6cZhAc/wC1aEcR4jVAB7kGpDTBhFgGIO5HPEXZ/wCWWpRGmrl6Tr1pzTb/AMlti29tOD09VcimzGtUAqgVHGoBQeTAASq/ocVal2Ny5UE5ZlM3U1ahtpm0NvMCL/mLvli0kxKLQJ287fU8+1HukdFQEkPE6midibAD7zhRR4HmqlDv6dCo9KSCyidt7DxGPIYt/COwlGpdsq8DcLVedt51QL8j+V7bwVRlqfd0aFanTAZgO9mW9SJkwMS+ZRVRQuNs5TxX5Ps3QyhzVRVVQRqQnxqpIAYgSNzcTIw17PdlaOay9LM5Ik5jL6BXomxcktqIJMeJTYTB0EWxea9XvKrM2Xquxp90VasCCjGSNMad/K9vLG3Cuz1LJ6jlMs9NnXxTWJMgnSPEDtew64qnkclTJxVMRcRpVVqlNNVSQ2mGJJNj4bna8X+GFHaHiL0qZpv31N6wbSDMMAm/KSCOc7i1sdCzSPVAJoVjUQ28YNjM3C+S2PUHCrjlCnVy2YFWnVR6dN3RXaYcU2ggQOU7WvubY58cFS7Nr8i41RxGmEdKatrASTAKwSxkkyOgUegxYOFcNV10rVqKNRdDCg02O+iCIn4YrFAnF17O0h4ZgeuNnFGNSaGb9hEraWqVXfSBOoap9fGImQIWNh54NyPY/wCa66q5iqzaNCMyjVTEz9Gddt/MEYsOR0xpU2OJ+JUz3JJE85939nBwQ+TKNxvtn4kSpSVzrRtQhW1qYLWmZQ6Sp6b4nzClvmdFJmrSqKI/bzREn/bOKnx3/wBwoH2xf/cMXOrQZXWGWaNF6SMJBlnJLHe8EgRtOKMirSHF/kaZrOqwq1kmKjGlS/8AqpkAkeTMAvonnhTmM0EUsZgYKr1Q0QAqqAqKNlVRAA8owuzhcEaArDnMb/H8PPpiyEaRFuwB0oi5d7+LYX90bz+PmcSs1NfBqa5kGBaV+/w/hgnLK5I1okAETCzvYWJt/fr45r3+jQx5fgZ8sTIA7U6MEFm+jEGwtc848/fbEVM0VJ8T3GmI525R5ffgkmud6aD4Gb354lipfwpICxtvPi5+uAAN6FKPaewHIHeYtG2841o1KOkiXIMbjeA3l0uT6YLLVpsibjkL/wA3w9+I9Nb7CfBeYvF/U8vfgsCLRSGpQzmQH2F4BNuhjrzxoKFJjZ3AjpG1+nQe/wB+DMu9XUNSIBz2na3M+n+cYrVdJJprM+HbYz5+mxwAQ0e7VgFL+JLeYIn4+eMD0yI1P7IUwNoM9N/64lJqQfCoIiCAvW8Akjaced7V/wCmsdIHL/d1+HuggyAUqM6NTgyRIjp1j+7Y2yWglirMWgyCAAIEdLf0HTE1R3sdK6ok2ET4p5zJ8OPcqzeLUir4TBAW3lYm23wwAdExmNox7gA//9k="/>
          <p:cNvSpPr>
            <a:spLocks noChangeAspect="1" noChangeArrowheads="1"/>
          </p:cNvSpPr>
          <p:nvPr/>
        </p:nvSpPr>
        <p:spPr bwMode="auto">
          <a:xfrm>
            <a:off x="63500" y="-1033463"/>
            <a:ext cx="2143125" cy="2133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8612" name="AutoShape 4" descr="data:image/jpg;base64,/9j/4AAQSkZJRgABAQAAAQABAAD/2wCEAAkGBhQSERUUExQVFRUWGCAaGRgXGBgcHBgeHBogIB4fHB4iICYeHBwjGh0cHy8gIycpLCwsGh4xNTAqNSYrLCkBCQoKDgwOGg8PGiwcHhwpLCwpLCwpKSwsKSwpLCksKSkpKSksLCwpLCwsLCwpLCksLCwpLCwpLCksLCwsLCwsLP/AABEIAOAA4QMBIgACEQEDEQH/xAAcAAACAgMBAQAAAAAAAAAAAAAEBQMGAAIHAQj/xABFEAACAQIEAwUDCQcCBQQDAAABAhEDIQAEEjEFQVEGEyJhcTKBkQcUI0JSobHB0WJykqLh8PEzghUkU2PCFjRDcxclo//EABoBAAIDAQEAAAAAAAAAAAAAAAABAgMEBQb/xAAoEQACAgICAgIBAwUAAAAAAAAAAQIRAyESMQRBEyJRM2FxFCMygcH/2gAMAwEAAhEDEQA/AN/lD4iaWbbQ0SzEwehG98KuBcWerW0NcFGbboV8z1OBu2bA8QzkidNZosDyG8nb0vircVmm1EgaCW9JBCxzIg3xfHI00/8ApFrVHUGo+WKnmO0ZBI0ixPXkfTCscZcbM3x/oMRd0DBhhqvPiiYk7A/AYtnmk6q0RUaLLngNAJ+svLzH5TPuwgSpUdiBqJLAl/HyBEG0AX1SdoxFlOJVT4C8qCVEm4AJAHpGLEmTpOiBFHhZtRJAJBA0mRtJlb+fTFWXyaV0OGNylQkzFJ1lChIAEt49LaWJ1E2mZ8hA9+AgigsSpgyB7WlS1xB6gbAk+/FryPyfVq9I1BXRI8MMTbnJj1P97D53sHWp0y3zmkQJa07gb772jbFP9Te6JPE1o17FcLDt3tSn7DqV1TDNBsRzUDxbb6cdiz3EGFFWVjqJAEG5JO34nyAOOXcAybUaNIuykM9Rp1+EwEEkjl9+LLw7iXeOIdQSDqquCAF5rRTkTtO+OD52Wc8vdUdHFhXxqSGfabtqMvQXMdy1VQYcqwECSAbi/iBB2uPPFW//ADdlSL0cwD0Hdn79WGBz9J6hy7kmhU+jMg7Na0ixmDfmB545122+TepkyzJrqUwfaiYHnG3TbHT8PyJTx/btGbyMXxy/kecR+XCszf8AL0URB/1JZj8CAPv9cW7sV2pzHEMtUqOUo92wUsogMSJnxagIFiB1m2OBI0YvtD5T+64fQytKkFqUwQWBhZmQ8C7VDuZtPWYF+SUnH6leNpPZ12hx3SNNVpYEgQLkAe0QPZ5jbBeW4ilUSjSAYPUHoRyOOVP2hp90jPW0GqVJQoxWJIL2HiKkARYyCcMey/F5zNBQzMaxJeAVECm12kSRKhgJ5g4z4c+XklJaZqyY8fFtdnSlfHvenA2bZwjGmJePCDtPL3c/dgTOZysP9OkWsORMSLzHQwI/UY6RhHK1bYgzvECi7SYJgmBCqWJJg7AAbbsMLqXEqxaDQIuOZMLqgkmIsL42cu7OHy6sqBihYTJEQBINzEyI5YTaA8PaMjXKR3cl/EYhUDto8MsVUmdhIjUSRj3M9pmp+3TA9r/5D4QtLvWLeCwVLHfxEATuIstkwWAbJ0lQkBjoTzkxpiACfiRucT0skjBNWUpDUWDSiHSAfD9X63974hbHZGnao6TqpFamgP3eokx3auT7MnTrVTpDeIxyJG3D+0VQ6gy0maQAFcpuoZpDSZpqwL7FZsGjENCk0gHJUwNidCx7Qvt0kx6XxM2VGoquTpMuoiSigEBoH1bmBOE2wPeHdrGqQBRgsqsJqGPpAxUE6PaKhWgAwGBMc7Dla+tVcEwwDC/UThBVyUMwTJUWAMToUSAAZ9nfYdLYMyecr+AHL6VEKYBAAteOQF7cueFYWOb4lo7YR1eLVg0CgSNRAPivBPlbb057YI4fxCu7hWolEMnUZ84HrEdOeCwM1+WMxF78ZgEcc7XR8/ztgZrtuCbwNuh8zitcTyitUoKGXSXuRIiyzvEn88dd7T9j6bVa1RVdnqVSWHeFQQd+YtYD3zBxXm7I0Xake6dCG2NcNKlb3EQZAHPfCctDKBQzNKq/drTZDEqzOCDaRqECJHTBL0dIXUVsBI1NI8O5IEeUicWvhvY6krK3dPq03He7HpqvtblhpU7JJIPdPM2IzItY/s72j44UZO9jZzSkPE1j7R/HFm7L51qJq17AKAi6p0tUg6ZjePUYsXDeyNJKxjLu0kyDWBvIjl6GfPDzOdgKVQaTlquhWLALXCgk84C3NhhSfJUKqdlG7QjSKVTLuWp1BDhzDK4N1JW0QQQcWXhvaCgcvl/nAVdeumQgYqFBtALTcaRN+Zw0bsJTCimMrUZA+qe+BJ8OxtFiY2+GHGZ+TTJ1QsrUVVEKFfTHPpvitRobnJ9soFPh6rTNLUrqlRaq6W9umQQSCVjdVvHxw44PkkLOj3JYaQ1iwJ5sLeiA9T0w64j2GytL2Gqd4aYpAM8gJqBNot/XFPoZoOCU0jy39d+sCSd7XjHI8ynOkdPxU3joYZnIJQTMlwylGUoUDFEMyNVrSRefLDrtXxAsko60ldQxaRJ1LMAEEgX3icK8wtTuqbVCxRpsASC07kawfZi5FosMKO1VPMfNaeaXS9OkrU6hmGUagBAPPSQJEkDB40504Qe2PIlalPaKH2kyVFWY+MswlTPuuCJ/DcY9o8HynzbWajvW0MSqldINovvz29el5sktOvWo96V7oONYk+xqgyR4ht+eDe0HYyiFbMZGt3lAuE0AO1RSRJ5AlQLycdSCfHbMWSuWloScLz1A0e7zHeyhOjQqsCrDxLdl0mYIN/THSPky4O9Vjnay2grQBHI+03naEB6A437BfJplu5p5itprmoqsqn2Em8EAwzcjNvLHRzTiAAAAIAFgALCMaYY92UOT6F/FKgFPSX7s1CEU3uTyttInCepXVhT/AOaGtQx1Q3iDmF2HKIwXxbO0WfuqqOdBDAr1g9CDsfvwGaOTH/w1B4baSYiSbQ9jM4tbImwYK2ls3DKSPrcjfTe9yR0memDeHvLFfnGosjaYDCP2r25FvMCRbEZp5Vkeo1KodBBlixJLH6vi2kkx+0euJe8y9JUcJVJZPCJYgA6hBliBF1HQG2I2AMleTHz0XIC2NyXAvaNzp9T5YmkzpbOeLXpAhgNQcLBI3h4HvwMrZMEfRVCZBmZuCDeGgcviRg3NJlFqEGk5ZHnwloBDAyBqsPAOWwUbESrAnWUWoGzRLDTTNm8DwG5Xuh5eZ5HAvF+z5q1DU+clEkIyid4CdYBknl9bGPnsrqLBKkuwZirkeKTckNEwSLH2TG2J34jQNAuVqOjVLht5gGd+QiOcrPKcAAo7MQ2oZrSCzFTNyCRudV2WAOlvQAnM8D1UaYGaVBRLM5QtEMwIX2pABW0k8xzxrn6+XTSr0nKqupPEb64JG+9x6TbGi8VySK40VPFGoTeZJH1pJ3uPLqMID2p2ccwzZxYYzu2kEC5Q67ERsbWE88MOEZM5epqfMo6kGVMyJCxp8RkAIOXM9cV6vx2jUphFpOirJEGSpYmTMwTYxPQdRMfDjSd9Sq8i4LEmJER7Rm0wOnkRhqLYmy1fOlxmAJP9jGYfEVle7U9q2XNVafcU2FOrIJZ7kbExhA3HASpGXpjSQRD1ORkc+v5dMe9quJIc/XSfEcw1Mi1oAMn9kzGA0dTeQLSZtFwB8SRHrjbDFh4qytymFZfjAUgjL05Uz7VTfqb42zHaEaSPm1MSZkVKkggET8DtjwZbyxncHkJxOfjY60iCyyCMh2lVGNSnRQssgTUqAE9L/ui+LLw/t9XcXpUVNti5AHmduvwxRaubCMEkUzve4aT6GL2k9cHUq9QMmqmoEBp1rc6vZAjHHm6bo1Jl1q9unBQBKbFyFECruTt/X0xawtR6R0siuNyFYgRuACd5tjnPZftVTqVzqohGRGZSXaBoUt9kCLfW88bdjflUp0qXd5rUtUXK6TqJPQeeFG8iaZPjWx8eF1HpuveqW2YEFGMzMMSwuJsQOdxiuHs7SpDvHPiL6GXbu/shl3uY8r2kYty5mvXr0awotRowWK1YVqjFdKqYJK2ZiNQE4Lzwo1voqqxBjUZVk5gahcfGMY8vgp/p6NMPIlHTKvmm1ZZ1i9OGE+10awFiQdj74wP2WSnmKVbK1EWojQ+mpJEqR02Ox92E3a/idXKuKdUlacCKqyRUjkSvs/uR53wi4Z8oNSlmKfzcpUZ2CnWPDDGCCbH9MZfFwZMeRWjTklCWJ77OhV+wmWYqRRp04EfRF6eoHk2n2rjniWj2NCt4atQDoKjW8wdOoG3XHvaPL5ltVXL5mogWfolWmQfIHTIYdG5XBOKVl+2/ECzUxVBZWu7JTCgAc7X6k47E5Y7+yOdFSrTOj8L4KuXnukprq3vUM3PX1OD3p1P+3/Nildl+29csTmGSpQG9aBTAO0IIHeCbG3MX5YvGVzyVkD02DKZuPLr0OLcc4vUSDi1tkaLU/wC3/NjIqfsfz4LXHjkRibIEKmp/2/5seCq/2qP8Rx7nqDPSZVIBYRJnY77XuCR78VjM8EdWU1HykhlcroI1lAQvOwDFTAt9GN5OIMZZTUb7VH+I49auye0aQPSWn4b4pdDhDqzMHokllfUZI0qpAUiwNOSzkSATE2GJqXA6g9l1AAQSAxPgG4uApc3cySdtsCsVlkPFSLAUhHmR/jC//wBSs5ISpSOkwwVja2xIwsp8JqDuyTTYoR4SnhYqpAZiZYuXYueRMAggDEdDg9ZNZmkWczLKxKxT0oATaFYs8EEEm4th7Cwqrmqmo3URciWn388eLWqz7ST/ALp/xhaeEVFCKDRPdg6SQxJPd6VLAQG0kl/ECZiTbEmXy7IqLFIKlpGrUfDpgsd5IVibXFhEYkn+xFsKqVX+0v8ANjwVnIjwevjxG5vj2kbHE6IjC/7P34zG98ZhEzlPaTL6uM5za9c7iemL5wTIakCkKR0YCCJG46iwkeWKbxmmP+NZwn/rt+Ax0ThlYaVA0iVM77n7v845+SdSL0vqIqmVufU2xH3EScMa/AatIE0/Gm+kz/Kdx6G2EfE+0S0NIZKgLEiCAIta83nyx2IeXDJHujE8UkzXLUQ+ZQnlJY2PhAJIg2sBPwww4Tx6scqGdYUMNF0BaGEEmesdJI88Jm4jU1nRNMVFMqy7gjTyYR7uuHOWNNKlKirgEDxKxPiF9gW3JvN8cvJF7r2ak+htwWp31cg+FalJkdjfUGGnr4SCyqOdmxzjgfHq9Ju5atU+jOnSCdlt4eYXy2x0vgSBPnKqTqFYaINiveLP1hJVtQO1iMci+UPJNluI10jwly6/uv4h7r/dhePatMtbR2Psx2mQqaTtrpuIMm6zvg8u9PML3tRAqU9IYqD86na5IVSoAJEzJPLfjnZHjVHT3TBaFUezVUGG/ZrLNx0Zbjz2w9znyiOi9wSKi6T4VqEqCdiChlhvCkb7jGppdkOy7cZ49k2Q087RpKrmxZV0zNtRB1LP2tupGKhx35MKFQh8jUCNNlYnTIv4T4tt4k7YXpxt3ogroR43DUUZv3lMRPkx9BthDwztDUytcqY7onxoCCIP7pIsbggyJscKkOkd0yWTQKWFctU0qHX2brcEJ7ROrbexIxQO23ABSpVczQkCdTp9gxAIHNS0eYMYYZXiK16cgtXA2iDWQelu9XzEOOYbfAGY7QZcajXPeLoamSsrUKsLrUQxqggEEjUpANxOKskE+xrXRznhvFXbu6YepEBQqFZkvfTPOL9fhi2cI7ZNQpEtqWmXGoqYc6W8Ukka2i1jJPPlil8UyByuaARtYlXpMJ8SsAyEc5IIt1xc8h2Er5ulTUZU0SzA1K1SkE0qfa0Bm1MeVgJgmQCAK5Y03YlkdbOn9lu2FLN0tYJBUhTKMoJb2dIM7j1jrF8MOPqncnvNWmR7O88ona9/dhZwb5PstRpd346h+2zeKLWtA029kgjDbjFdwkUe7LKbq8EADa0+/wB2L037K3RXuJV6K0CwqViKO4GkGHaJ89MTboTvhDmM1SqqrMKgGnSb05gQ+xHIuBCmwnzw+qtm4kLSgiSCFG3W/vtMeWBqa15DDuIInUAloBuLz0G+2LEQYFQSkQ5moDSy4Bg0nBWkZAWxUw6AzsdW0HG/Gsyg7skVj9EDCkaQAYGoREnVHs9IGC69eopUkUxTgBzCjkbC+08o5+sL2rVvZburiAsLBAN4Exbp+mGKwFs1S8QJreFnBOpIJUT0BMxAnlAnBWQdahYipUAUKbsLgrqm1/U7kg9cSVHq6VIWnqjxWWAZO1+hG3U88Qd9XkwtOZgnw38t7+/z6DDEaZNqYSQ1Q6SrGYm9o/WOh3xBTy9Ni0VKnh1MQQORFx7x/d8Tqcxeybfs+Lbe+8z8cSZl3iQFBK+I+CAZMze8yPK2AAOu9I/XeYA2GyxNttuX9mbICkHUCo5bz5yDEn0BPvPXG2ioUYEKHtEabi08+cH4e7G+T7zUdaoLcokchEeh3jyw7As2gf3/AIxmNdOMxECi8d7MZluK5uotFmRqrEFSvlBib+lvvxduE8HrKJNNhC8yl4E8jvyw27TKlyX7o96F1AHUfsxBHOL7WvIwsy+clPFmi+k2Ol0JLKVAGmzDcwZuBjnTx83bNSlSod01qGCafLqP15DFW+UHgdStTpd3S8XerfwzEGTvhtl66mmO7zZABC6tJMkIbENMT1ttzOAczntYUHOSw8RimQFA3JsCTdRt1wo4q9kLF9fs/mRDChq8Ii6yCCec9DvhjlOCVxUDPSJm9ip02tfewwTU4kCp/wCcYAKpgU+Uem53+NsEU+JAqQM4Q2qZNLlpFgCIjn8d8XxT6sUtkS8KzPe1XVIBqyAbT4EBiDEEgm/nipfK/wBjqtbLrmwnjy/hePrUtw3qjT7m8sXJM7OlxnXvMDurzEGQBeJHpgjI8QTvClTMGsGGhkanAmwvyAMm3rhxhxdg3Z8vZypLswESSRfrfD3svkzmKi0TUADGxZFaCfM+Ie44J7ddlBlc/WoUroDK7+EMNQUk/ZBifLAfCFahUDTdTsASJnyGLHOPssjjm9pFlyPZes2XasaNKsAGEaqiMpUkHY3gjn0wm4v2bqlaBp0KoNRVHtq6uWAgrYaS07GfXFz4H8p9PL0Hotlywd3aQwECoSea8iTecYvbvK/NMtSKuKlBqUsVBUimwJgqegO4wJxfQ3jmu0KuznZTOtlqdSi9Ny4Ld1rCVEhiPrWI8JO4wbk6nEkcOynQGBZu+olNI+0xYwI3sbddsXbh/wAnSZillsyMxUpVO6n6MjT4izAiCDI1dY8sUntP2MrcPzD9zQqV8rVBjSC8AgAhoB0mSYnlzxCTaIpj/sl2MTM5752b0ssEWnpEK7qOXPSpvHmgtBx03MJtir/JpUZcolA5epSFJR4m1eMtLMTKqdUm4i23LFpzT4nHoql2AZ/iQoJrYEiYtHP1xWeIZqjUDVilU+KOQkhRdeewH4xhxxLJ1apHd1NAAvMwSeR62uOhGBqmVzAWoGrTrXwwbKf4QTHlidEbElbOU6Tqvd1CEDBWmbVAGM2H2mG9tPPCwVqRliKnhVTEJ+7EgQdwZgWHrh5V4Zm9IPer0Nr3H7se192AHoZi47xTsAT1kTePXrv78SREEr55FmkBUMEmxW1iDB5SCQedxzIOBGzNHTpNOpCjTyJWTMD3gj0tzwxq5evpEVBqgzYQSSb7WtHwxp3FbQAKg1TM/CBt1Bt6YkAvJo/Yq2I2KxMAW67b/wBMS540oLMlTxgkxpsSY+JI8/vOD6i1SwIcBQRaN9pm1rzz54gOWr6v9QaZJt0M7yL/ANPgAA/OKXdjwPpZja0yAPxBxtlO6BZdLywIMkfvcuf6nBvdVZc6gZnSOnTlb7/fjVKFaGl1kqIgbG0mY3ifuwgAXpUSskVBfTugMkH3Wg+6+18EZXMJUrSFcN18MWXnz8t/xjBBpVtK+NSwmSfu5dPT343y1CqPbfUI687eQwDLFJ6/hjMaaMZhAa8f7QsterT7tCFeAZabQeXPAS9pXG1Nbcpbn/X8cLu1WfKZ2sppuZcxEHVYbYXniQNlVtX2SDI33j0OH/ZStl0YSfQ9PbI0ZY06d/Iny9eeCcl2y7z2KVKwiAGEe7FarZQOFeBJHMA/VO4xLw3gy0irKTceLzJEnaABPLGdSTm1WrLniSjZcMnxZioXu6cRFwx+N8Q9pO31LIKneqjM/sqqXgCCSS1gJwLw8wd8Vj5ReDBq1KqymoHXuomNNyZH97xiedLHsphHk6Lv2d7f0M5PcGmSokq1NlKi194I2Eg9Jw2z/Fu6QuwpbT7Bk+niucfOuboPkc2r0mfTTdYM6SZEkGDN7jpjt/GMjrzNHT7NUAwfqlIJHoVImOhxjnKVcovTLFBcqYu7V8G+cZkNV0rKISLkj0gE2/s4oWc4YKFRVLyCBdY3mNtViCAw92OjeDM8QZmBqU9UBWJZbACy+ze5wZxbL06dQgBAvsgBVFhf+U88UymrbOhFuNR/Y5stCgAbVCo3JSoJA2urEXAJuLa45YScWydPQWRlLgwQCeXO6gkTqtO2nHZcpQp1VulIauqLubyLciA0eZGEPGux9GorlBoYC2knTzHszESI22YHlhRyJMal6ZduxyOMhlQndhe4p2Ib7Ann1nDOK3/b+Dfrjl/Be3tTJ0Mqrr3tEUtBIs6tTYqQORgRYxyvjo3DeN0sxSWpScMhtI5HoRuCOhx0ltHJmqbJqj1QN6fwb9cVvh/EamYrVqkqKdP6NZnSSLu2+0gC/LEHaPt9QpM1JTUdl8LNTWQrchJIBIMSB0jAuSqrmcolLJq6UXbTVd7Mq21Ab6mYWkW354OSugcXVss1GozIrKaZVhIs4kHY740qUXP2LeTfrggGwCgQBAA5AbYHqZ9A2ksAxvc/h8DiwqPK6uB9T+b9cJM7qHhXRHkG3+N8HZri1ImNayD15/nhdUzFOR9IhkwPEP1vhoTAarst27sdJkT9+IPnPU0/4v64mz1Sm3iWokArqkn6hYxKsp0tzXZtK9MA7UjS7+joMk+EiZqio8kPs5IQiY0gRBBwW0M3XiK6tOqnqiR7UETFjsb23xscz50+vtcvjjXMt3lSo71aep10keJdILBiVIcMCYC2MRbA9CmF0/T0m0l2BbUTqqEEtJqXYKqqpMwBO98CbHQcmoiRo+JPwvjfxfs/fiIZ1GLFqiSzMx0mBJMmJJgSeZxIc2g+uvLmOe2GI8Ct+z/Nj2WAjw/fjwZlftrBmLi8b8+WMXNo0hWUmORGAQ2jyX78ZjePTGYCQh7WVf8Am60WitExO6HC2kxsZEnTNovLDr0tjO2BPzzNCIBrA2iTA3m43PPENCt3YTW2mdB8R2ipJvEbHbHJzZZbS/J0sKVf6DMsxZFmPbjYi2k29caniLCkr6RY+e2nfHmVqg0gaZmap2gx4d/Ib74DrVWNESHEEiCCSDpjYfcR1xmWWfK1+TTxjWw6h2v0bUtTeRMD7r4V8X7W1atVVqIAimIpreSRpJJMwD+RwLla9SnI7sk1BbVbaxJ6D9MMM9RdyAoAci95AAjcRqcDUOm/PGmeeUtSMvBJ2jR8my5ilVdBVdqhYAkgAkKqkdSImT1OHr8Z7zVXKuKqKKKszeyajHUAB4ZChpO8gdMVzgXEXWXqEMyyEn2REDaJiTtF8OeJUGTJZcxerVaoYH7A0/DUcRxp+/QJcpod9lP9UDkASfvg+6T8MMOP0SanoB91yP8AcMVrsjxWnTZmq16KbQGqrPwEmCYw24txyiXnv6Jnfxwbe3AjkbeQxVKLXo0v9QOySyAYmx/KY/2/hjfiDQpjlqmPL9FIIH6YX5TjaGNNWmTuAHUwTtA8hfzx7xPOlVaedp9BAv1M/CMV0xpOyscLzrLSq01RalMV1L02EgpUEEzuCrU51Dmb74W5Pi1XL66mXPcAgEqNDEqZ06puW+EeVsWPsbWX57WUAEPlvEDcNpdeXMQThV8oGRp5dgtM6dYJ7kaSpLTy06oBk3kCwW8Y6MLcV6MealkdKxBw2kR4VMMTDAGWcWJB3AA+1pt54u3BO3lQLSpGgGQCAVgMVEDVcgHf7N74rXBeGv3bOKgXUxBNNVg+EiJnUJBO0gkTynFw7LcARkSozM1amSHlgwDdB9XSRG2/PDgm3plc2uqLaa0+QxWc1xWmaoY5ZyysAGvJgmDtcc4PXnh3xGg3dtFQIY9omABzvywjz1Co4QDNUgxUglahk3JlQCAfCVF/siPaxtsyUQ5wUlVStBm1LMKXgEWjeZ87Ygq06YSO6YDSDEtzIG+/n7uWNzka66lGYXWsk/SVCVMzOkRPhgX2gdcaEVNCD5wsKoBYkBmItJ1Am4ub7zvgQheatMLHzd4Jj2mjp7h58xiNadIo30D+EWBZ5bYCfPlafZPScE5pqjswWvTEmVGpZiYHLrynkR9a2Go5AHfqGWdU6QCdRHNdhpK26HEhg+aZCqt3L3ubmReIt1AJ/wA4gdqcyMu8i+7RM8/fBtywQ9GsRIroYFyCIG28CBsbnkca5nLsah+mCCdu8IMQNht1HnM4Qwc000yKLTMEFn5LI2O0mPKcbLVpMf8ARcxbc+G0D0nTP8PW0703ZoWqpBRV062BlbkyLjV4gSIMRjapUJQ/SKJfwkOemnlc+Iggc8MCDMLTVtHdOQvs6Wa8gb+8mL/jgjh4TV4aTJGoSSYmPv8AXzONe5r/APWSeVxfp9X3e49bEIzmqfpFKkHwahNhyEWj8vcEBZNB8sZjfSf7P9MZgAD7S9iaDV6teq7rrqXNoHhjkpIAiSTsAZwI3BcsiJ9PK0yYdYYAKNTAkAqDB53uOcYt/G6TMSqpTcaw0VBIHX38vecK83kX0lKdKiohR7NuesHyssf3HPcFJ7NCk10Jn7PZVmn51UpifYhVU7mbr5ETHIjHmc7F5KAHzLyFAGp02tFoHKDhiOE1QCTToFuRIN95vy+r8PPEq5OsYmjQ1RBnaxMCd40xg+JD+Ri3Kdm8mm2cYlZAJKGLT0hhebSMTV+wmUcmq+cYsYJcmnMXHwkW9MOMjwupIDUcsIK3AuVmH5G5XbbfBGW4bW1Lqy2WCzeNwBtHpf44ksUfwQ+SRW6XYTJqYGdYQdpp89txbrI64UdveCUaGSy9OhV1oarmY16rDkDBIjni9nhdYqurL5YtqM7gQAI25zNr2HvxXvlHyxXKZeUVNLEFUFpKcvgcNwUYui3C28isovZ7KBhAp1yQRLGv3Q+qPZRCbAA3P1TzwTm+D1CLKVuR/wC5qMQXClt05ljP7p8sD8J7T5elrFRkEiN+tuU3j88GHtbl6x0K7VGJay06jE7bQt/rt5asZZcn0jprjGXYmzXZ6RJ1ezO9N48PmBy/DAdXgOkEo9VfM0ysRH2HP4c8PK3aPLyVd1VhIKuGQjqCCBe5F+uIM3xCnUkqysJ5EXtb4jCTmu0W1CXTIezuezBFdBmHYii2gBn1DxoSF1KGHgB54Vtw+oWBYE7kn2pnYm/OT7o88NOAUgz5hSrmcvUChdy0rp+8/jjonyf9j2ydMvVUd9UixEmmBym8N1g9Ma4Lmjl+RLhOinf8DquaRqCpRQn2tKKbnxGGjUdGwHQ2kYe8OzD5WuEckggS4jTWpyFWoIsrLqHhGyzvY4vWZYMCGQMDyIBH32wuz2WWooVgBHskbraLcoIsRsRbFkcLXTMzyX2ietllMhrg774r2b7hZ1Ual2aBLT4HN4PIlidolvPDXLDRYu7+sWjoAAIwHmqVYuzU3gHkSem0aYUT/fTQk6KgFs1SZqjdy4fS0yZBE3AvaZNgOZ64Wucvf6GoBPInYmLX6WjaxGHWaoZk6SrKpCjUCTBYTJ9kiDIO3IYGrZfNc6ij09P3LieX+cNERUj0TJNJpWD7RInUo8PvI9caaKdU/wCnUQsSZm+0mxMCbgf7uhw4IzHil1O0GL+0J+ra04GrnMAnSbEkyTO7WFwdli21jzvhgDZZqROkJUUOQu/pcXkQenriKrXoH6lQkkDwkDaB1jYRgsrmCgXXDc2HOwibDnJ2xoqZga/GskeGeRtvbpOAZAXy9PTppVLgwAR5g8/8euIalagJ+hqbxdjfefrf3bBrUcwSCCs6YJPWf3ZiPd+e+XyVcA6nBMcusjbw9J68rWwABV+7Qq4pTpUMDJmZJvy/PbG3D6lMsQqlTBbfqII9Y/u2J/m2a6g32Avy2JWBbf34IytKqCTVva0f48vvwCHs+f44zE2gdG+Ax5gA5x2949XTiGaVa1VVWpYCowAGkbAGMI6fHs0x8Neuf3alQ/gcXjtVmMvRzeaqpRp1swKjEioC0HSukIk6Wtq3B3GAGaqya3d1BGohm0BQQDpKjYiYsF22xhlpk1Bv2IBnc/8AbzUDzqjENXjmbX2q9ded6j/riXiOTQ+I1WYGbKpO0fWNsVjOZCmT4e8Poqj/AMvXEkr9icGix0+2eZUiK1RmNhNR+flqxZcx28r5MURUVqhqKSdVToRsBtvaTjlVLIsagWmrlpsCBOLlnslmsx81ohV1U0KqrEozF/aW9pHWxg+QxCSp9lsI6LBwvtjVzxTK03qJUqVAzVA7AomoEgGenlecOeOcVFTvOF5qmK1UKzLVDkSBSLU3gH25sRYHfnGOddic1UyuZpO0LTqHSxMkqBOo6QbMATEjr0xa14RmaPE6GcrIKlKpVgsPqrUimNUbcgN9sRX1lVlj/Jx5nw/4N2mbKChUpf6iPUJJH2ggH3A4UcXyfc16tL/p1GT+FiPywIDjZRnsN4nxRq9apWqGXqMWJ8ycG8FztKnQzJdA9Soi06UgHQS0s/kQoif2sJWO2Jsqkm/si5/vz2wgtnafkf4VTWjVraPpRop6rmAyCoYEwDdb+WL62XYjcKOpP9bYrfya8KdeG02YsrV3asYgWaFX+RQfQjD3P5MLScydUG7XA848jf3YekrDs0rcPUe05J9T+vTGoylMefvP64X8I4pTqM1/sFZG2sMQCDt4dJ9MG0MypJtA1s3lChQfi9sJZLHxJfm1MbKfvxstJQLrAFzJNgPfgWvxP90ffhZW4wKgMVAVIvsBB6+V8XUQChmyxZVo+yyrepF3CmY/Z1oG6FgLm2BxndRQCmuqo0U1727eMoGH7PhLz9m/lhUaFAS0U9wSd7lhHvLAe8DpjSlmMvoOkoFXSTAgDkvK3QRhUxhmTzb1WqAKgRCo1B2i6sx3H1UXUSNgQecY2o1dejwGHNMKSx3qrrUGJKnRDmbAMJPLAYpUSW9mVPiJBsYg36wIMHa2Nnp0FABKgNNgCQ2mBBixiwg+QwUwCssTUXWgGiAZLkCCC3nICqWJ5CDzxopY/VP1LFiI71dSkn2fY8RgkqLkYgevlna5BawuCCJAUDyswX3x1xDWq5U6fYIgBbEiDaF6SDsOXlgpgMDl3DqppmSW2cmAmmWa1kOoQdzItJjHvcvpdtJimXD+ONPdzrYiZ0Agrq5tA54EOVoAwdAvcEjfe9/xxKlKgeVMzzMXuTzPNuR3OCmFk6JJIaUKsEILGQxTXHQwovpJgwMEDLpB8bH0J/XAtNqQOrwbRMiY6CTYbGBienUpna8gkQReN464dCHndjqfjjMb26fhjMIDmnbpWHEM3YsvebrusotvXDHgfFaT0EeojtmIWxUNLWB0o1oJF29b2wF2lOapcVzj0qNR0aqbd2zKwKC9h63GNMij1K1atUytSkUUvTCKzKvhC1BB0sSxWQIN2bGfNHki3G+LCe0Ocq11iqUSmrKYRZ0EmBNQgn+EAeZGKn2k4F3MCm9OqSL6WdtJiYN42/HD1+I5qpQZBSzFFiXqSlMsGlbKQQLbg9LeYxXaXDs+VA+bsB50mAabwIA254rjFosnOLJOIrlFg02qLU0oQqhrtpEhmJt4iZAB2gYtnZnKVsxxCm1Yd2Ky1GGkiFYBTABkgiDv1OKV/wCnc27L/wApUX92lUB3546F2S4ZnKeay7ulYqCCwamfD3iMhMxtqYE+W+1ouNdi5WVb5PaH/wCxakQGlipDCfZfUYgggwjXgi998dn4dNUurgGMzAHRaI8I/jTV6k45a2QzlPjNXMjK1ii1iPDTZQyC1iFgyAL8/fjqXZym41FqZUtX1RpIHiy41R5d5qv+uGq5EX0fO3yjUNPFc6BsK7H4mfzwv4ZlqL0qveVqVNgPAGSoWY9AVBAHK+HPbbKvX4nm+7hi9aqQAQJFMnruYBtzjCniHBalPLUquulUo1LqUZdQaPErKYcERBtGNCKxQcWLs5wA5rMZfK6kHeMDKwbNdpI+sqAmOXvwjySg1FDMVEiWC6tInfTzjeMdS+SbhH02azSstTQO6pvBUMzmWYAxHgH8+GI6XmMuCAqpV0qoVFFgoUQAPdgDN0UpjVVkD9p/yAJx7XzVZFlqtJF8on8745j2x42lSpqp93WYCGqFZ8xG0gR0IvhylxQ6G+Q4r/zLBCWp/SkOQRJ7osBMACNIHWdfXFyytAmksw1gCQekk/8A9C38K45bw7jwpGkmVesS8CpTZvA5I8WkKJBNzI2x0TJNSYlyxuo1eMsQ0nUnsiVBMhueo4z42+e1om3oJrZeASQBANpwgIowQqE6hcAmOu/mIuN7YbcRdNP0Z0taCx6G/wB2AKmZIc6HUCZAJG23Q85xsKzbu6aLKoxDgyATYKfzgesYGo5SkUYdy+g6ZkmDAkc7iTY+mJWzFcAfSoL22FtuYvuN5x7S4lWlWNVCnO9jIMcgBy5/jgAldkpM66Khm06mMkxcSbGbz64H76k2lDSIAYhZLeHVGs+XT09ceDOVpH0qjbbSZ2n6v3eYxlbM1CCO9WS0rcext0g3nBYEdTIUhUaaRaWADamliALmTuCZn1PLGVUoKxXumi/ss0e10mASfujHoSoA2qok8r7REzb8uePAtbfWkEfat+HS/wCm+ADeo9Jgz6GksAbkTqAJPw5Y8Zcv4ZpOdQB69bHzAEY9oZauRq7xBtEsvqZIEbYLGWqaIWqmuTJkbR6bg3wAB6qVz3LwSNyZJB539T64P4U9NnAFNlhTE7CbmfO/wPmMe1qlSxSokEATq2MXi358xtF8o1qxa7qywbCJmBeIHP8AHAItXd4zHkYzCAR9sczprVQSQO83USdp2kevu54S0M8sHVUrPMGWWJuejSBJG/xxee0vZpX11GqVBrcQKYEz7/Sf12NefstOnRWzQ82pxZjzOrkRyHTFNomKtaU9Sq1SQANSgmQ1+oHI2G0nfbGuXzihpNSswV1+qAIjeNW2Jq2WQT9Jmnm0aLCYMjxEn+uJcrkVdv8AUzHs3JIAMW3HP8cLkkBvkK4ItVrg2W6jckkWm4/vfDPL8TsoWrmLIZ0qPFpYmSdRE35bj4YGpPDKVGYJW0DZipIMyZ8VjP3dD8u7KAO9zcaiPZiNvOYk7yefODguxBJ4rEk18wsCwamLBXWSL8/Zv5+UkUuPCjTzNVqlVhSps8VEChSkmAb9QIt7+UFSq6gfSZp7Kdl3LK/U3gET5kT1U9tKhbhOeVWrNCKYqLGle8GoDckAKxMnn54egPnvMV2YlmuWJJnqTJ+84Y8QpJToZV6ZOt6b6wSCAdRW1rSp2wpnG9erIUdB+JnEwC+zyKc1QDTpaoqmDBhmix63x1H5Ncwwy+aoKA1SnmZuCdWoFeoj/TN9r45JlKxV0YG6kEe4zi99kOMfN8tmMyd61dUHqFZmPuD4qyuXF8exqrHPa3i9VLVEKsJCxVZN+ihQCfO87DFa7U8TGYake5NJ1SGYiNe1z/Uk3wT2j7dvmKei1nDA8wQz7dLMv8IwgarUrNJBYheQmBtJ5D1xmxRlqU+ycmukWDsXwRnY1Dsuw8MmZEzfTE+pm22L2uVYx5ADedsVv5Pa76KumNMgToUbcpAubncncYtq1anl8MbcdPZWLOKUAoGpGaZ25Wv+WBm4ZTDaWSoSPZjoR5kbTHuw9r5fMMsI2kk7np/f54iXI5u30q7bWj8PS/mcWkbBK2QpmmjMjsBZRqvFpvB2i0T69NcscuYp904nxXPPSZnnt952wzZKgcE1F0gCbjf6x292439ZCqZqtfxpvaIsOX1b+/ywgBKbZfSX7p99N9zqmwE8hPnjd8/ShfoqlojbrN73vfE2VztTVNQgi8RHlHLeJHocHLnZ5YBi16lNqirobx38hqk/mfv90I7s6iabi5mCI3kG5Hr78OzVPQ4074n/ADhgALTph+6h4F5B2Omes7Ae+MQU85RUhlpvI8xz2tJ5E3w2dsRl/PAIEarRdXlXiQx9Wta+JaDUkq6UDagDe0bes8+n4jE3fAHGjVxB9MAy1zjMR6vM4zEQOZ9t+PZtOJZpKeZroi1LKtRwANK7AGAMB5bjmcbw/Osw08u9qfriTt6hPFM3/wDZ/wCK4WZriL5ZF7tlDuDP2kFoYchz/TnjdFRUU6K72Ns1xOvRrUaVSrmJqCTDOTBsgUahctzkx0w0q/OEaGrVbG47xvhviHtH3tGlkMxUzJfNIFbRswRpadpNgqEm3xx0f/gdPMIlVbCoocejCfz+7FPJLbRKjnOV4JxGpUqM+eqUKRLCh9MSarmTTRBIjkDO334rHDO1eeq1kpjPZsDSS01GkFULMB4j0gfhi+duMuuUzmRqB0Bpq+nW7BA4IKltPiUGYvY2kgSQm4ZW4Xl9eaqVfnWZZ2KpTQqQzDxaU9nTJaHMTyGKKXZIS1O0+eL6Pn+YQspZZqVL8wN7SJ+GFK9uc45CVc1Xek3hdTUYqymxkE8wcM+0SGvmBWSkaahQoDHxTMm62G5EdPur+f7P1UXvO7+jJsVkgXt54hLLFvRb8UkraEeZo6HZTupIPuMYIThTnLtmAPo1qLTPkWUsPdCn7sScUpguG+2it7/Zb+ZT8cdA7J8PWt2c4ipuyOKo/wBqKw+4MPfhFZzGkL47BkewCtw/KJVZ1lTWZVKjxVDImQbhAo92Oa9m+CnMVkpj69WnTP8Ava/wUE47fxKpqd2nwghQPL6sDpAwKn2KisJ8m+THtVKxP7yj/wAcZR7D5ek2qlmMzTPkVn4wDGH9TLhecmFP8QnHnc2Jjlbp7RB/DA0h0JH4GoJJr5ioSCPEVjlyi5EczgrJTTPgZ4iNJNucbRsCAPJFwdWyoCgg7hT8QZ+8HEAyxO3OfumfwOFFR7Qzds6/Vv42/XEDZhzuzfxv+uPXUAgEgSYE8/TrjdaQ2kTi0iQBP3v4m/XHgp+v8Tfrgg1qYsWWfNgN9sYmapnZ05bMOe3PngAgCG50uQsSQWgSYEnUAJIPwON6GcmAqVDIQgDXJFVgtM7/AFmIA6+l8Q1nRwVFXwvpkApDEhlWJBvGqIPXGJVUaWFYjTpgq6CNChEJMeLQrhQWmNQjlhOwCqtRhuKg9WMe0VF9Wn2gVudxjVwwDErUAUkEnXYq2g2mbOQtgb2xHTCmT30+wDLoxApA6PaBuikkNuBzxh7oFCK7ll9g97JEkklf2pZm1e1JmcGwCBlmuG1qRuCzA3Ejn0ONWy3m38TfrjQZxFuawMgAFnXZRYDyjErZtBu6i8GWG5Ej7r4YiMU/X+Jv1x4UEH2tvtN+uN1zlIn/AFE/iH93nEi1qbSFZSYJswNrifSbeuFQy0QP7nHmJ+78sZgAo/aLhofiea86n/iuLb2Y4LTUhmpIzRAYohb0kj+5xVe0OeCcTzI/7n/iuLj2czbVAAJxrn/gitdiDtT2DzOazHeE0k1EhUeszGBe0rA5+FbCJwNxLtN80yfzKiS1Qe3VD6lBsSKfOPq8gL74E7ecJrZSqi99Weg51prcsUcWInf2efQnFZq1ow8ceUVfQN7K/nad8TdkMn3mepJEyTb/AGn8N/d541ztW/8AjEvZGpGeoxzbT8Qd7jEfIX0Zbif2R0bP8EAdlFIoC+8Ehhe9t73G8SdsSZDgs06h+bvKLKD1iTBgTzJE7RgnP0alOoNNFoQeHxG/ludj089sC0VqJl67mm4FNAQGZptLEkatwLxPLzx59HWbfHs4vnj9FTPRnX3eE/mcdA7JcTWlwbPgwO8ysAdWFR6Z9TFRPuxSmyhrUacEamrst7AllUz8R94w2o8EpnI+FmeoWE6JYTvoAkTsJ0gkaQdsb3KjmqDk2MvktyimojyCy12cibhaeXqEGOhdwJxc6uYQVEm2oFL/AGlhon0kjFM7F8WoZet9Kop91TdWJB11VqbLYgTMHVfaOeLlxvKVRSL5ZTUgrU02LoYIOpRMqabEFlkSAZxGU1Q+DRtlOJFyQAP9OiT5Ed4v5HB6VB3azuQ3vArG/wB+KzRdvnegqU0K1MN9WqVcuP8AdocW6Dzw9pZlWy9Mt7QSsQfJarL90LhcnS/kVGJWAyyu0eGfgqhj75Yj3YnWnoWCPFpCD3AGofiY956YjyVDTTytF4OpRUfoFk1XP8AC+8Y2zWf1HVzv95J/Ek+/EoO6SE17EvHK6qQjKTI5MBMmINiY8MyNrDngOp3NOrp0uSsbMp6eUjc7dB5YLzmZrFm0qhUWEgTtMXPX8/LEFTMV5JIpi8cvvM77ff0GNNlQI9Kg9QLpqEau71ao3J3ESAZMfljKNGjUInVLEyTVXlBB2ub7CIvOwwY9Wt4Y0CwmevPnjZalUofCk2I2i8z6/ocFgD1MrTU6maozghWNvFa1tosdoN8C0qeXVpU1QwMzItJ6bdN+g2wY9avyCX22915udM/AcpximqVI0qJiIjnMnnN7+/CsAfu6atpPewPYuLB1EwLTJbz35RjO6y7Nc1ZnysTc+83P4csEUmravEqxHlveI59Bj0tW0WVdWry2Hv3mf8YLAh+b0VFRR3lt7jkSo3t8eQ540r1aJJ1a23PIXg/mzHpI9BguoaxUWWTcyBe9hv8A3ONMua2zBTA3gdJHPrGCwB2oUAQZqyV5RcXUzaNpFuvXBOVpKlQqNUxuSIPhF4j7Ph9w6ziVGqSvhUrF4jeOV9pxmXqVZOsLF7iJ8gYNrfhgsZfY9fjjMe6cZhAc/wC1aEcR4jVAB7kGpDTBhFgGIO5HPEXZ/wCWWpRGmrl6Tr1pzTb/AMlti29tOD09VcimzGtUAqgVHGoBQeTAASq/ocVal2Ny5UE5ZlM3U1ahtpm0NvMCL/mLvli0kxKLQJ287fU8+1HukdFQEkPE6midibAD7zhRR4HmqlDv6dCo9KSCyidt7DxGPIYt/COwlGpdsq8DcLVedt51QL8j+V7bwVRlqfd0aFanTAZgO9mW9SJkwMS+ZRVRQuNs5TxX5Ps3QyhzVRVVQRqQnxqpIAYgSNzcTIw17PdlaOay9LM5Ik5jL6BXomxcktqIJMeJTYTB0EWxea9XvKrM2Xquxp90VasCCjGSNMad/K9vLG3Cuz1LJ6jlMs9NnXxTWJMgnSPEDtew64qnkclTJxVMRcRpVVqlNNVSQ2mGJJNj4bna8X+GFHaHiL0qZpv31N6wbSDMMAm/KSCOc7i1sdCzSPVAJoVjUQ28YNjM3C+S2PUHCrjlCnVy2YFWnVR6dN3RXaYcU2ggQOU7WvubY58cFS7Nr8i41RxGmEdKatrASTAKwSxkkyOgUegxYOFcNV10rVqKNRdDCg02O+iCIn4YrFAnF17O0h4ZgeuNnFGNSaGb9hEraWqVXfSBOoap9fGImQIWNh54NyPY/wCa66q5iqzaNCMyjVTEz9Gddt/MEYsOR0xpU2OJ+JUz3JJE85939nBwQ+TKNxvtn4kSpSVzrRtQhW1qYLWmZQ6Sp6b4nzClvmdFJmrSqKI/bzREn/bOKnx3/wBwoH2xf/cMXOrQZXWGWaNF6SMJBlnJLHe8EgRtOKMirSHF/kaZrOqwq1kmKjGlS/8AqpkAkeTMAvonnhTmM0EUsZgYKr1Q0QAqqAqKNlVRAA8owuzhcEaArDnMb/H8PPpiyEaRFuwB0oi5d7+LYX90bz+PmcSs1NfBqa5kGBaV+/w/hgnLK5I1okAETCzvYWJt/fr45r3+jQx5fgZ8sTIA7U6MEFm+jEGwtc848/fbEVM0VJ8T3GmI525R5ffgkmud6aD4Gb354lipfwpICxtvPi5+uAAN6FKPaewHIHeYtG2841o1KOkiXIMbjeA3l0uT6YLLVpsibjkL/wA3w9+I9Nb7CfBeYvF/U8vfgsCLRSGpQzmQH2F4BNuhjrzxoKFJjZ3AjpG1+nQe/wB+DMu9XUNSIBz2na3M+n+cYrVdJJprM+HbYz5+mxwAQ0e7VgFL+JLeYIn4+eMD0yI1P7IUwNoM9N/64lJqQfCoIiCAvW8Akjaced7V/wCmsdIHL/d1+HuggyAUqM6NTgyRIjp1j+7Y2yWglirMWgyCAAIEdLf0HTE1R3sdK6ok2ET4p5zJ8OPcqzeLUir4TBAW3lYm23wwAdExmNox7gA//9k="/>
          <p:cNvSpPr>
            <a:spLocks noChangeAspect="1" noChangeArrowheads="1"/>
          </p:cNvSpPr>
          <p:nvPr/>
        </p:nvSpPr>
        <p:spPr bwMode="auto">
          <a:xfrm>
            <a:off x="63500" y="-1033463"/>
            <a:ext cx="2143125" cy="2133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8614" name="AutoShape 6" descr="data:image/jpg;base64,/9j/4AAQSkZJRgABAQAAAQABAAD/2wCEAAkGBhQSERUUExQVFRUWGCAaGRgXGBgcHBgeHBogIB4fHB4iICYeHBwjGh0cHy8gIycpLCwsGh4xNTAqNSYrLCkBCQoKDgwOGg8PGiwcHhwpLCwpLCwpKSwsKSwpLCksKSkpKSksLCwpLCwsLCwpLCksLCwpLCwpLCksLCwsLCwsLP/AABEIAOAA4QMBIgACEQEDEQH/xAAcAAACAgMBAQAAAAAAAAAAAAAEBQMGAAIHAQj/xABFEAACAQIEAwUDCQcCBQQDAAABAhEDIQAEEjEFQVEGEyJhcTKBkQcUI0JSobHB0WJykqLh8PEzghUkU2PCFjRDcxclo//EABoBAAIDAQEAAAAAAAAAAAAAAAABAgMEBQb/xAAoEQACAgICAgIBAwUAAAAAAAAAAQIRAyESMQRBEyJRM2FxFCMygcH/2gAMAwEAAhEDEQA/AN/lD4iaWbbQ0SzEwehG98KuBcWerW0NcFGbboV8z1OBu2bA8QzkidNZosDyG8nb0vircVmm1EgaCW9JBCxzIg3xfHI00/8ApFrVHUGo+WKnmO0ZBI0ixPXkfTCscZcbM3x/oMRd0DBhhqvPiiYk7A/AYtnmk6q0RUaLLngNAJ+svLzH5TPuwgSpUdiBqJLAl/HyBEG0AX1SdoxFlOJVT4C8qCVEm4AJAHpGLEmTpOiBFHhZtRJAJBA0mRtJlb+fTFWXyaV0OGNylQkzFJ1lChIAEt49LaWJ1E2mZ8hA9+AgigsSpgyB7WlS1xB6gbAk+/FryPyfVq9I1BXRI8MMTbnJj1P97D53sHWp0y3zmkQJa07gb772jbFP9Te6JPE1o17FcLDt3tSn7DqV1TDNBsRzUDxbb6cdiz3EGFFWVjqJAEG5JO34nyAOOXcAybUaNIuykM9Rp1+EwEEkjl9+LLw7iXeOIdQSDqquCAF5rRTkTtO+OD52Wc8vdUdHFhXxqSGfabtqMvQXMdy1VQYcqwECSAbi/iBB2uPPFW//ADdlSL0cwD0Hdn79WGBz9J6hy7kmhU+jMg7Na0ixmDfmB545122+TepkyzJrqUwfaiYHnG3TbHT8PyJTx/btGbyMXxy/kecR+XCszf8AL0URB/1JZj8CAPv9cW7sV2pzHEMtUqOUo92wUsogMSJnxagIFiB1m2OBI0YvtD5T+64fQytKkFqUwQWBhZmQ8C7VDuZtPWYF+SUnH6leNpPZ12hx3SNNVpYEgQLkAe0QPZ5jbBeW4ilUSjSAYPUHoRyOOVP2hp90jPW0GqVJQoxWJIL2HiKkARYyCcMey/F5zNBQzMaxJeAVECm12kSRKhgJ5g4z4c+XklJaZqyY8fFtdnSlfHvenA2bZwjGmJePCDtPL3c/dgTOZysP9OkWsORMSLzHQwI/UY6RhHK1bYgzvECi7SYJgmBCqWJJg7AAbbsMLqXEqxaDQIuOZMLqgkmIsL42cu7OHy6sqBihYTJEQBINzEyI5YTaA8PaMjXKR3cl/EYhUDto8MsVUmdhIjUSRj3M9pmp+3TA9r/5D4QtLvWLeCwVLHfxEATuIstkwWAbJ0lQkBjoTzkxpiACfiRucT0skjBNWUpDUWDSiHSAfD9X63974hbHZGnao6TqpFamgP3eokx3auT7MnTrVTpDeIxyJG3D+0VQ6gy0maQAFcpuoZpDSZpqwL7FZsGjENCk0gHJUwNidCx7Qvt0kx6XxM2VGoquTpMuoiSigEBoH1bmBOE2wPeHdrGqQBRgsqsJqGPpAxUE6PaKhWgAwGBMc7Dla+tVcEwwDC/UThBVyUMwTJUWAMToUSAAZ9nfYdLYMyecr+AHL6VEKYBAAteOQF7cueFYWOb4lo7YR1eLVg0CgSNRAPivBPlbb057YI4fxCu7hWolEMnUZ84HrEdOeCwM1+WMxF78ZgEcc7XR8/ztgZrtuCbwNuh8zitcTyitUoKGXSXuRIiyzvEn88dd7T9j6bVa1RVdnqVSWHeFQQd+YtYD3zBxXm7I0Xake6dCG2NcNKlb3EQZAHPfCctDKBQzNKq/drTZDEqzOCDaRqECJHTBL0dIXUVsBI1NI8O5IEeUicWvhvY6krK3dPq03He7HpqvtblhpU7JJIPdPM2IzItY/s72j44UZO9jZzSkPE1j7R/HFm7L51qJq17AKAi6p0tUg6ZjePUYsXDeyNJKxjLu0kyDWBvIjl6GfPDzOdgKVQaTlquhWLALXCgk84C3NhhSfJUKqdlG7QjSKVTLuWp1BDhzDK4N1JW0QQQcWXhvaCgcvl/nAVdeumQgYqFBtALTcaRN+Zw0bsJTCimMrUZA+qe+BJ8OxtFiY2+GHGZ+TTJ1QsrUVVEKFfTHPpvitRobnJ9soFPh6rTNLUrqlRaq6W9umQQSCVjdVvHxw44PkkLOj3JYaQ1iwJ5sLeiA9T0w64j2GytL2Gqd4aYpAM8gJqBNot/XFPoZoOCU0jy39d+sCSd7XjHI8ynOkdPxU3joYZnIJQTMlwylGUoUDFEMyNVrSRefLDrtXxAsko60ldQxaRJ1LMAEEgX3icK8wtTuqbVCxRpsASC07kawfZi5FosMKO1VPMfNaeaXS9OkrU6hmGUagBAPPSQJEkDB40504Qe2PIlalPaKH2kyVFWY+MswlTPuuCJ/DcY9o8HynzbWajvW0MSqldINovvz29el5sktOvWo96V7oONYk+xqgyR4ht+eDe0HYyiFbMZGt3lAuE0AO1RSRJ5AlQLycdSCfHbMWSuWloScLz1A0e7zHeyhOjQqsCrDxLdl0mYIN/THSPky4O9Vjnay2grQBHI+03naEB6A437BfJplu5p5itprmoqsqn2Em8EAwzcjNvLHRzTiAAAAIAFgALCMaYY92UOT6F/FKgFPSX7s1CEU3uTyttInCepXVhT/AOaGtQx1Q3iDmF2HKIwXxbO0WfuqqOdBDAr1g9CDsfvwGaOTH/w1B4baSYiSbQ9jM4tbImwYK2ls3DKSPrcjfTe9yR0memDeHvLFfnGosjaYDCP2r25FvMCRbEZp5Vkeo1KodBBlixJLH6vi2kkx+0euJe8y9JUcJVJZPCJYgA6hBliBF1HQG2I2AMleTHz0XIC2NyXAvaNzp9T5YmkzpbOeLXpAhgNQcLBI3h4HvwMrZMEfRVCZBmZuCDeGgcviRg3NJlFqEGk5ZHnwloBDAyBqsPAOWwUbESrAnWUWoGzRLDTTNm8DwG5Xuh5eZ5HAvF+z5q1DU+clEkIyid4CdYBknl9bGPnsrqLBKkuwZirkeKTckNEwSLH2TG2J34jQNAuVqOjVLht5gGd+QiOcrPKcAAo7MQ2oZrSCzFTNyCRudV2WAOlvQAnM8D1UaYGaVBRLM5QtEMwIX2pABW0k8xzxrn6+XTSr0nKqupPEb64JG+9x6TbGi8VySK40VPFGoTeZJH1pJ3uPLqMID2p2ccwzZxYYzu2kEC5Q67ERsbWE88MOEZM5epqfMo6kGVMyJCxp8RkAIOXM9cV6vx2jUphFpOirJEGSpYmTMwTYxPQdRMfDjSd9Sq8i4LEmJER7Rm0wOnkRhqLYmy1fOlxmAJP9jGYfEVle7U9q2XNVafcU2FOrIJZ7kbExhA3HASpGXpjSQRD1ORkc+v5dMe9quJIc/XSfEcw1Mi1oAMn9kzGA0dTeQLSZtFwB8SRHrjbDFh4qytymFZfjAUgjL05Uz7VTfqb42zHaEaSPm1MSZkVKkggET8DtjwZbyxncHkJxOfjY60iCyyCMh2lVGNSnRQssgTUqAE9L/ui+LLw/t9XcXpUVNti5AHmduvwxRaubCMEkUzve4aT6GL2k9cHUq9QMmqmoEBp1rc6vZAjHHm6bo1Jl1q9unBQBKbFyFECruTt/X0xawtR6R0siuNyFYgRuACd5tjnPZftVTqVzqohGRGZSXaBoUt9kCLfW88bdjflUp0qXd5rUtUXK6TqJPQeeFG8iaZPjWx8eF1HpuveqW2YEFGMzMMSwuJsQOdxiuHs7SpDvHPiL6GXbu/shl3uY8r2kYty5mvXr0awotRowWK1YVqjFdKqYJK2ZiNQE4Lzwo1voqqxBjUZVk5gahcfGMY8vgp/p6NMPIlHTKvmm1ZZ1i9OGE+10awFiQdj74wP2WSnmKVbK1EWojQ+mpJEqR02Ox92E3a/idXKuKdUlacCKqyRUjkSvs/uR53wi4Z8oNSlmKfzcpUZ2CnWPDDGCCbH9MZfFwZMeRWjTklCWJ77OhV+wmWYqRRp04EfRF6eoHk2n2rjniWj2NCt4atQDoKjW8wdOoG3XHvaPL5ltVXL5mogWfolWmQfIHTIYdG5XBOKVl+2/ECzUxVBZWu7JTCgAc7X6k47E5Y7+yOdFSrTOj8L4KuXnukprq3vUM3PX1OD3p1P+3/Nildl+29csTmGSpQG9aBTAO0IIHeCbG3MX5YvGVzyVkD02DKZuPLr0OLcc4vUSDi1tkaLU/wC3/NjIqfsfz4LXHjkRibIEKmp/2/5seCq/2qP8Rx7nqDPSZVIBYRJnY77XuCR78VjM8EdWU1HykhlcroI1lAQvOwDFTAt9GN5OIMZZTUb7VH+I49auye0aQPSWn4b4pdDhDqzMHokllfUZI0qpAUiwNOSzkSATE2GJqXA6g9l1AAQSAxPgG4uApc3cySdtsCsVlkPFSLAUhHmR/jC//wBSs5ISpSOkwwVja2xIwsp8JqDuyTTYoR4SnhYqpAZiZYuXYueRMAggDEdDg9ZNZmkWczLKxKxT0oATaFYs8EEEm4th7Cwqrmqmo3URciWn388eLWqz7ST/ALp/xhaeEVFCKDRPdg6SQxJPd6VLAQG0kl/ECZiTbEmXy7IqLFIKlpGrUfDpgsd5IVibXFhEYkn+xFsKqVX+0v8ANjwVnIjwevjxG5vj2kbHE6IjC/7P34zG98ZhEzlPaTL6uM5za9c7iemL5wTIakCkKR0YCCJG46iwkeWKbxmmP+NZwn/rt+Ax0ThlYaVA0iVM77n7v845+SdSL0vqIqmVufU2xH3EScMa/AatIE0/Gm+kz/Kdx6G2EfE+0S0NIZKgLEiCAIta83nyx2IeXDJHujE8UkzXLUQ+ZQnlJY2PhAJIg2sBPwww4Tx6scqGdYUMNF0BaGEEmesdJI88Jm4jU1nRNMVFMqy7gjTyYR7uuHOWNNKlKirgEDxKxPiF9gW3JvN8cvJF7r2ak+htwWp31cg+FalJkdjfUGGnr4SCyqOdmxzjgfHq9Ju5atU+jOnSCdlt4eYXy2x0vgSBPnKqTqFYaINiveLP1hJVtQO1iMci+UPJNluI10jwly6/uv4h7r/dhePatMtbR2Psx2mQqaTtrpuIMm6zvg8u9PML3tRAqU9IYqD86na5IVSoAJEzJPLfjnZHjVHT3TBaFUezVUGG/ZrLNx0Zbjz2w9znyiOi9wSKi6T4VqEqCdiChlhvCkb7jGppdkOy7cZ49k2Q087RpKrmxZV0zNtRB1LP2tupGKhx35MKFQh8jUCNNlYnTIv4T4tt4k7YXpxt3ogroR43DUUZv3lMRPkx9BthDwztDUytcqY7onxoCCIP7pIsbggyJscKkOkd0yWTQKWFctU0qHX2brcEJ7ROrbexIxQO23ABSpVczQkCdTp9gxAIHNS0eYMYYZXiK16cgtXA2iDWQelu9XzEOOYbfAGY7QZcajXPeLoamSsrUKsLrUQxqggEEjUpANxOKskE+xrXRznhvFXbu6YepEBQqFZkvfTPOL9fhi2cI7ZNQpEtqWmXGoqYc6W8Ukka2i1jJPPlil8UyByuaARtYlXpMJ8SsAyEc5IIt1xc8h2Er5ulTUZU0SzA1K1SkE0qfa0Bm1MeVgJgmQCAK5Y03YlkdbOn9lu2FLN0tYJBUhTKMoJb2dIM7j1jrF8MOPqncnvNWmR7O88ona9/dhZwb5PstRpd346h+2zeKLWtA029kgjDbjFdwkUe7LKbq8EADa0+/wB2L037K3RXuJV6K0CwqViKO4GkGHaJ89MTboTvhDmM1SqqrMKgGnSb05gQ+xHIuBCmwnzw+qtm4kLSgiSCFG3W/vtMeWBqa15DDuIInUAloBuLz0G+2LEQYFQSkQ5moDSy4Bg0nBWkZAWxUw6AzsdW0HG/Gsyg7skVj9EDCkaQAYGoREnVHs9IGC69eopUkUxTgBzCjkbC+08o5+sL2rVvZburiAsLBAN4Exbp+mGKwFs1S8QJreFnBOpIJUT0BMxAnlAnBWQdahYipUAUKbsLgrqm1/U7kg9cSVHq6VIWnqjxWWAZO1+hG3U88Qd9XkwtOZgnw38t7+/z6DDEaZNqYSQ1Q6SrGYm9o/WOh3xBTy9Ni0VKnh1MQQORFx7x/d8Tqcxeybfs+Lbe+8z8cSZl3iQFBK+I+CAZMze8yPK2AAOu9I/XeYA2GyxNttuX9mbICkHUCo5bz5yDEn0BPvPXG2ioUYEKHtEabi08+cH4e7G+T7zUdaoLcokchEeh3jyw7As2gf3/AIxmNdOMxECi8d7MZluK5uotFmRqrEFSvlBib+lvvxduE8HrKJNNhC8yl4E8jvyw27TKlyX7o96F1AHUfsxBHOL7WvIwsy+clPFmi+k2Ol0JLKVAGmzDcwZuBjnTx83bNSlSod01qGCafLqP15DFW+UHgdStTpd3S8XerfwzEGTvhtl66mmO7zZABC6tJMkIbENMT1ttzOAczntYUHOSw8RimQFA3JsCTdRt1wo4q9kLF9fs/mRDChq8Ii6yCCec9DvhjlOCVxUDPSJm9ip02tfewwTU4kCp/wCcYAKpgU+Uem53+NsEU+JAqQM4Q2qZNLlpFgCIjn8d8XxT6sUtkS8KzPe1XVIBqyAbT4EBiDEEgm/nipfK/wBjqtbLrmwnjy/hePrUtw3qjT7m8sXJM7OlxnXvMDurzEGQBeJHpgjI8QTvClTMGsGGhkanAmwvyAMm3rhxhxdg3Z8vZypLswESSRfrfD3svkzmKi0TUADGxZFaCfM+Ie44J7ddlBlc/WoUroDK7+EMNQUk/ZBifLAfCFahUDTdTsASJnyGLHOPssjjm9pFlyPZes2XasaNKsAGEaqiMpUkHY3gjn0wm4v2bqlaBp0KoNRVHtq6uWAgrYaS07GfXFz4H8p9PL0Hotlywd3aQwECoSea8iTecYvbvK/NMtSKuKlBqUsVBUimwJgqegO4wJxfQ3jmu0KuznZTOtlqdSi9Ny4Ld1rCVEhiPrWI8JO4wbk6nEkcOynQGBZu+olNI+0xYwI3sbddsXbh/wAnSZillsyMxUpVO6n6MjT4izAiCDI1dY8sUntP2MrcPzD9zQqV8rVBjSC8AgAhoB0mSYnlzxCTaIpj/sl2MTM5752b0ssEWnpEK7qOXPSpvHmgtBx03MJtir/JpUZcolA5epSFJR4m1eMtLMTKqdUm4i23LFpzT4nHoql2AZ/iQoJrYEiYtHP1xWeIZqjUDVilU+KOQkhRdeewH4xhxxLJ1apHd1NAAvMwSeR62uOhGBqmVzAWoGrTrXwwbKf4QTHlidEbElbOU6Tqvd1CEDBWmbVAGM2H2mG9tPPCwVqRliKnhVTEJ+7EgQdwZgWHrh5V4Zm9IPer0Nr3H7se192AHoZi47xTsAT1kTePXrv78SREEr55FmkBUMEmxW1iDB5SCQedxzIOBGzNHTpNOpCjTyJWTMD3gj0tzwxq5evpEVBqgzYQSSb7WtHwxp3FbQAKg1TM/CBt1Bt6YkAvJo/Yq2I2KxMAW67b/wBMS540oLMlTxgkxpsSY+JI8/vOD6i1SwIcBQRaN9pm1rzz54gOWr6v9QaZJt0M7yL/ANPgAA/OKXdjwPpZja0yAPxBxtlO6BZdLywIMkfvcuf6nBvdVZc6gZnSOnTlb7/fjVKFaGl1kqIgbG0mY3ifuwgAXpUSskVBfTugMkH3Wg+6+18EZXMJUrSFcN18MWXnz8t/xjBBpVtK+NSwmSfu5dPT343y1CqPbfUI687eQwDLFJ6/hjMaaMZhAa8f7QsterT7tCFeAZabQeXPAS9pXG1Nbcpbn/X8cLu1WfKZ2sppuZcxEHVYbYXniQNlVtX2SDI33j0OH/ZStl0YSfQ9PbI0ZY06d/Iny9eeCcl2y7z2KVKwiAGEe7FarZQOFeBJHMA/VO4xLw3gy0irKTceLzJEnaABPLGdSTm1WrLniSjZcMnxZioXu6cRFwx+N8Q9pO31LIKneqjM/sqqXgCCSS1gJwLw8wd8Vj5ReDBq1KqymoHXuomNNyZH97xiedLHsphHk6Lv2d7f0M5PcGmSokq1NlKi194I2Eg9Jw2z/Fu6QuwpbT7Bk+niucfOuboPkc2r0mfTTdYM6SZEkGDN7jpjt/GMjrzNHT7NUAwfqlIJHoVImOhxjnKVcovTLFBcqYu7V8G+cZkNV0rKISLkj0gE2/s4oWc4YKFRVLyCBdY3mNtViCAw92OjeDM8QZmBqU9UBWJZbACy+ze5wZxbL06dQgBAvsgBVFhf+U88UymrbOhFuNR/Y5stCgAbVCo3JSoJA2urEXAJuLa45YScWydPQWRlLgwQCeXO6gkTqtO2nHZcpQp1VulIauqLubyLciA0eZGEPGux9GorlBoYC2knTzHszESI22YHlhRyJMal6ZduxyOMhlQndhe4p2Ib7Ann1nDOK3/b+Dfrjl/Be3tTJ0Mqrr3tEUtBIs6tTYqQORgRYxyvjo3DeN0sxSWpScMhtI5HoRuCOhx0ltHJmqbJqj1QN6fwb9cVvh/EamYrVqkqKdP6NZnSSLu2+0gC/LEHaPt9QpM1JTUdl8LNTWQrchJIBIMSB0jAuSqrmcolLJq6UXbTVd7Mq21Ab6mYWkW354OSugcXVss1GozIrKaZVhIs4kHY740qUXP2LeTfrggGwCgQBAA5AbYHqZ9A2ksAxvc/h8DiwqPK6uB9T+b9cJM7qHhXRHkG3+N8HZri1ImNayD15/nhdUzFOR9IhkwPEP1vhoTAarst27sdJkT9+IPnPU0/4v64mz1Sm3iWokArqkn6hYxKsp0tzXZtK9MA7UjS7+joMk+EiZqio8kPs5IQiY0gRBBwW0M3XiK6tOqnqiR7UETFjsb23xscz50+vtcvjjXMt3lSo71aep10keJdILBiVIcMCYC2MRbA9CmF0/T0m0l2BbUTqqEEtJqXYKqqpMwBO98CbHQcmoiRo+JPwvjfxfs/fiIZ1GLFqiSzMx0mBJMmJJgSeZxIc2g+uvLmOe2GI8Ct+z/Nj2WAjw/fjwZlftrBmLi8b8+WMXNo0hWUmORGAQ2jyX78ZjePTGYCQh7WVf8Am60WitExO6HC2kxsZEnTNovLDr0tjO2BPzzNCIBrA2iTA3m43PPENCt3YTW2mdB8R2ipJvEbHbHJzZZbS/J0sKVf6DMsxZFmPbjYi2k29caniLCkr6RY+e2nfHmVqg0gaZmap2gx4d/Ib74DrVWNESHEEiCCSDpjYfcR1xmWWfK1+TTxjWw6h2v0bUtTeRMD7r4V8X7W1atVVqIAimIpreSRpJJMwD+RwLla9SnI7sk1BbVbaxJ6D9MMM9RdyAoAci95AAjcRqcDUOm/PGmeeUtSMvBJ2jR8my5ilVdBVdqhYAkgAkKqkdSImT1OHr8Z7zVXKuKqKKKszeyajHUAB4ZChpO8gdMVzgXEXWXqEMyyEn2REDaJiTtF8OeJUGTJZcxerVaoYH7A0/DUcRxp+/QJcpod9lP9UDkASfvg+6T8MMOP0SanoB91yP8AcMVrsjxWnTZmq16KbQGqrPwEmCYw24txyiXnv6Jnfxwbe3AjkbeQxVKLXo0v9QOySyAYmx/KY/2/hjfiDQpjlqmPL9FIIH6YX5TjaGNNWmTuAHUwTtA8hfzx7xPOlVaedp9BAv1M/CMV0xpOyscLzrLSq01RalMV1L02EgpUEEzuCrU51Dmb74W5Pi1XL66mXPcAgEqNDEqZ06puW+EeVsWPsbWX57WUAEPlvEDcNpdeXMQThV8oGRp5dgtM6dYJ7kaSpLTy06oBk3kCwW8Y6MLcV6MealkdKxBw2kR4VMMTDAGWcWJB3AA+1pt54u3BO3lQLSpGgGQCAVgMVEDVcgHf7N74rXBeGv3bOKgXUxBNNVg+EiJnUJBO0gkTynFw7LcARkSozM1amSHlgwDdB9XSRG2/PDgm3plc2uqLaa0+QxWc1xWmaoY5ZyysAGvJgmDtcc4PXnh3xGg3dtFQIY9omABzvywjz1Co4QDNUgxUglahk3JlQCAfCVF/siPaxtsyUQ5wUlVStBm1LMKXgEWjeZ87Ygq06YSO6YDSDEtzIG+/n7uWNzka66lGYXWsk/SVCVMzOkRPhgX2gdcaEVNCD5wsKoBYkBmItJ1Am4ub7zvgQheatMLHzd4Jj2mjp7h58xiNadIo30D+EWBZ5bYCfPlafZPScE5pqjswWvTEmVGpZiYHLrynkR9a2Go5AHfqGWdU6QCdRHNdhpK26HEhg+aZCqt3L3ubmReIt1AJ/wA4gdqcyMu8i+7RM8/fBtywQ9GsRIroYFyCIG28CBsbnkca5nLsah+mCCdu8IMQNht1HnM4Qwc000yKLTMEFn5LI2O0mPKcbLVpMf8ARcxbc+G0D0nTP8PW0703ZoWqpBRV062BlbkyLjV4gSIMRjapUJQ/SKJfwkOemnlc+Iggc8MCDMLTVtHdOQvs6Wa8gb+8mL/jgjh4TV4aTJGoSSYmPv8AXzONe5r/APWSeVxfp9X3e49bEIzmqfpFKkHwahNhyEWj8vcEBZNB8sZjfSf7P9MZgAD7S9iaDV6teq7rrqXNoHhjkpIAiSTsAZwI3BcsiJ9PK0yYdYYAKNTAkAqDB53uOcYt/G6TMSqpTcaw0VBIHX38vecK83kX0lKdKiohR7NuesHyssf3HPcFJ7NCk10Jn7PZVmn51UpifYhVU7mbr5ETHIjHmc7F5KAHzLyFAGp02tFoHKDhiOE1QCTToFuRIN95vy+r8PPEq5OsYmjQ1RBnaxMCd40xg+JD+Ri3Kdm8mm2cYlZAJKGLT0hhebSMTV+wmUcmq+cYsYJcmnMXHwkW9MOMjwupIDUcsIK3AuVmH5G5XbbfBGW4bW1Lqy2WCzeNwBtHpf44ksUfwQ+SRW6XYTJqYGdYQdpp89txbrI64UdveCUaGSy9OhV1oarmY16rDkDBIjni9nhdYqurL5YtqM7gQAI25zNr2HvxXvlHyxXKZeUVNLEFUFpKcvgcNwUYui3C28isovZ7KBhAp1yQRLGv3Q+qPZRCbAA3P1TzwTm+D1CLKVuR/wC5qMQXClt05ljP7p8sD8J7T5elrFRkEiN+tuU3j88GHtbl6x0K7VGJay06jE7bQt/rt5asZZcn0jprjGXYmzXZ6RJ1ezO9N48PmBy/DAdXgOkEo9VfM0ysRH2HP4c8PK3aPLyVd1VhIKuGQjqCCBe5F+uIM3xCnUkqysJ5EXtb4jCTmu0W1CXTIezuezBFdBmHYii2gBn1DxoSF1KGHgB54Vtw+oWBYE7kn2pnYm/OT7o88NOAUgz5hSrmcvUChdy0rp+8/jjonyf9j2ydMvVUd9UixEmmBym8N1g9Ma4Lmjl+RLhOinf8DquaRqCpRQn2tKKbnxGGjUdGwHQ2kYe8OzD5WuEckggS4jTWpyFWoIsrLqHhGyzvY4vWZYMCGQMDyIBH32wuz2WWooVgBHskbraLcoIsRsRbFkcLXTMzyX2ietllMhrg774r2b7hZ1Ual2aBLT4HN4PIlidolvPDXLDRYu7+sWjoAAIwHmqVYuzU3gHkSem0aYUT/fTQk6KgFs1SZqjdy4fS0yZBE3AvaZNgOZ64Wucvf6GoBPInYmLX6WjaxGHWaoZk6SrKpCjUCTBYTJ9kiDIO3IYGrZfNc6ij09P3LieX+cNERUj0TJNJpWD7RInUo8PvI9caaKdU/wCnUQsSZm+0mxMCbgf7uhw4IzHil1O0GL+0J+ra04GrnMAnSbEkyTO7WFwdli21jzvhgDZZqROkJUUOQu/pcXkQenriKrXoH6lQkkDwkDaB1jYRgsrmCgXXDc2HOwibDnJ2xoqZga/GskeGeRtvbpOAZAXy9PTppVLgwAR5g8/8euIalagJ+hqbxdjfefrf3bBrUcwSCCs6YJPWf3ZiPd+e+XyVcA6nBMcusjbw9J68rWwABV+7Qq4pTpUMDJmZJvy/PbG3D6lMsQqlTBbfqII9Y/u2J/m2a6g32Avy2JWBbf34IytKqCTVva0f48vvwCHs+f44zE2gdG+Ax5gA5x2949XTiGaVa1VVWpYCowAGkbAGMI6fHs0x8Neuf3alQ/gcXjtVmMvRzeaqpRp1swKjEioC0HSukIk6Wtq3B3GAGaqya3d1BGohm0BQQDpKjYiYsF22xhlpk1Bv2IBnc/8AbzUDzqjENXjmbX2q9ded6j/riXiOTQ+I1WYGbKpO0fWNsVjOZCmT4e8Poqj/AMvXEkr9icGix0+2eZUiK1RmNhNR+flqxZcx28r5MURUVqhqKSdVToRsBtvaTjlVLIsagWmrlpsCBOLlnslmsx81ohV1U0KqrEozF/aW9pHWxg+QxCSp9lsI6LBwvtjVzxTK03qJUqVAzVA7AomoEgGenlecOeOcVFTvOF5qmK1UKzLVDkSBSLU3gH25sRYHfnGOddic1UyuZpO0LTqHSxMkqBOo6QbMATEjr0xa14RmaPE6GcrIKlKpVgsPqrUimNUbcgN9sRX1lVlj/Jx5nw/4N2mbKChUpf6iPUJJH2ggH3A4UcXyfc16tL/p1GT+FiPywIDjZRnsN4nxRq9apWqGXqMWJ8ycG8FztKnQzJdA9Soi06UgHQS0s/kQoif2sJWO2Jsqkm/si5/vz2wgtnafkf4VTWjVraPpRop6rmAyCoYEwDdb+WL62XYjcKOpP9bYrfya8KdeG02YsrV3asYgWaFX+RQfQjD3P5MLScydUG7XA848jf3YekrDs0rcPUe05J9T+vTGoylMefvP64X8I4pTqM1/sFZG2sMQCDt4dJ9MG0MypJtA1s3lChQfi9sJZLHxJfm1MbKfvxstJQLrAFzJNgPfgWvxP90ffhZW4wKgMVAVIvsBB6+V8XUQChmyxZVo+yyrepF3CmY/Z1oG6FgLm2BxndRQCmuqo0U1727eMoGH7PhLz9m/lhUaFAS0U9wSd7lhHvLAe8DpjSlmMvoOkoFXSTAgDkvK3QRhUxhmTzb1WqAKgRCo1B2i6sx3H1UXUSNgQecY2o1dejwGHNMKSx3qrrUGJKnRDmbAMJPLAYpUSW9mVPiJBsYg36wIMHa2Nnp0FABKgNNgCQ2mBBixiwg+QwUwCssTUXWgGiAZLkCCC3nICqWJ5CDzxopY/VP1LFiI71dSkn2fY8RgkqLkYgevlna5BawuCCJAUDyswX3x1xDWq5U6fYIgBbEiDaF6SDsOXlgpgMDl3DqppmSW2cmAmmWa1kOoQdzItJjHvcvpdtJimXD+ONPdzrYiZ0Agrq5tA54EOVoAwdAvcEjfe9/xxKlKgeVMzzMXuTzPNuR3OCmFk6JJIaUKsEILGQxTXHQwovpJgwMEDLpB8bH0J/XAtNqQOrwbRMiY6CTYbGBienUpna8gkQReN464dCHndjqfjjMb26fhjMIDmnbpWHEM3YsvebrusotvXDHgfFaT0EeojtmIWxUNLWB0o1oJF29b2wF2lOapcVzj0qNR0aqbd2zKwKC9h63GNMij1K1atUytSkUUvTCKzKvhC1BB0sSxWQIN2bGfNHki3G+LCe0Ocq11iqUSmrKYRZ0EmBNQgn+EAeZGKn2k4F3MCm9OqSL6WdtJiYN42/HD1+I5qpQZBSzFFiXqSlMsGlbKQQLbg9LeYxXaXDs+VA+bsB50mAabwIA254rjFosnOLJOIrlFg02qLU0oQqhrtpEhmJt4iZAB2gYtnZnKVsxxCm1Yd2Ky1GGkiFYBTABkgiDv1OKV/wCnc27L/wApUX92lUB3546F2S4ZnKeay7ulYqCCwamfD3iMhMxtqYE+W+1ouNdi5WVb5PaH/wCxakQGlipDCfZfUYgggwjXgi998dn4dNUurgGMzAHRaI8I/jTV6k45a2QzlPjNXMjK1ii1iPDTZQyC1iFgyAL8/fjqXZym41FqZUtX1RpIHiy41R5d5qv+uGq5EX0fO3yjUNPFc6BsK7H4mfzwv4ZlqL0qveVqVNgPAGSoWY9AVBAHK+HPbbKvX4nm+7hi9aqQAQJFMnruYBtzjCniHBalPLUquulUo1LqUZdQaPErKYcERBtGNCKxQcWLs5wA5rMZfK6kHeMDKwbNdpI+sqAmOXvwjySg1FDMVEiWC6tInfTzjeMdS+SbhH02azSstTQO6pvBUMzmWYAxHgH8+GI6XmMuCAqpV0qoVFFgoUQAPdgDN0UpjVVkD9p/yAJx7XzVZFlqtJF8on8745j2x42lSpqp93WYCGqFZ8xG0gR0IvhylxQ6G+Q4r/zLBCWp/SkOQRJ7osBMACNIHWdfXFyytAmksw1gCQekk/8A9C38K45bw7jwpGkmVesS8CpTZvA5I8WkKJBNzI2x0TJNSYlyxuo1eMsQ0nUnsiVBMhueo4z42+e1om3oJrZeASQBANpwgIowQqE6hcAmOu/mIuN7YbcRdNP0Z0taCx6G/wB2AKmZIc6HUCZAJG23Q85xsKzbu6aLKoxDgyATYKfzgesYGo5SkUYdy+g6ZkmDAkc7iTY+mJWzFcAfSoL22FtuYvuN5x7S4lWlWNVCnO9jIMcgBy5/jgAldkpM66Khm06mMkxcSbGbz64H76k2lDSIAYhZLeHVGs+XT09ceDOVpH0qjbbSZ2n6v3eYxlbM1CCO9WS0rcext0g3nBYEdTIUhUaaRaWADamliALmTuCZn1PLGVUoKxXumi/ss0e10mASfujHoSoA2qok8r7REzb8uePAtbfWkEfat+HS/wCm+ADeo9Jgz6GksAbkTqAJPw5Y8Zcv4ZpOdQB69bHzAEY9oZauRq7xBtEsvqZIEbYLGWqaIWqmuTJkbR6bg3wAB6qVz3LwSNyZJB539T64P4U9NnAFNlhTE7CbmfO/wPmMe1qlSxSokEATq2MXi358xtF8o1qxa7qywbCJmBeIHP8AHAItXd4zHkYzCAR9sczprVQSQO83USdp2kevu54S0M8sHVUrPMGWWJuejSBJG/xxee0vZpX11GqVBrcQKYEz7/Sf12NefstOnRWzQ82pxZjzOrkRyHTFNomKtaU9Sq1SQANSgmQ1+oHI2G0nfbGuXzihpNSswV1+qAIjeNW2Jq2WQT9Jmnm0aLCYMjxEn+uJcrkVdv8AUzHs3JIAMW3HP8cLkkBvkK4ItVrg2W6jckkWm4/vfDPL8TsoWrmLIZ0qPFpYmSdRE35bj4YGpPDKVGYJW0DZipIMyZ8VjP3dD8u7KAO9zcaiPZiNvOYk7yefODguxBJ4rEk18wsCwamLBXWSL8/Zv5+UkUuPCjTzNVqlVhSps8VEChSkmAb9QIt7+UFSq6gfSZp7Kdl3LK/U3gET5kT1U9tKhbhOeVWrNCKYqLGle8GoDckAKxMnn54egPnvMV2YlmuWJJnqTJ+84Y8QpJToZV6ZOt6b6wSCAdRW1rSp2wpnG9erIUdB+JnEwC+zyKc1QDTpaoqmDBhmix63x1H5Ncwwy+aoKA1SnmZuCdWoFeoj/TN9r45JlKxV0YG6kEe4zi99kOMfN8tmMyd61dUHqFZmPuD4qyuXF8exqrHPa3i9VLVEKsJCxVZN+ihQCfO87DFa7U8TGYake5NJ1SGYiNe1z/Uk3wT2j7dvmKei1nDA8wQz7dLMv8IwgarUrNJBYheQmBtJ5D1xmxRlqU+ycmukWDsXwRnY1Dsuw8MmZEzfTE+pm22L2uVYx5ADedsVv5Pa76KumNMgToUbcpAubncncYtq1anl8MbcdPZWLOKUAoGpGaZ25Wv+WBm4ZTDaWSoSPZjoR5kbTHuw9r5fMMsI2kk7np/f54iXI5u30q7bWj8PS/mcWkbBK2QpmmjMjsBZRqvFpvB2i0T69NcscuYp904nxXPPSZnnt952wzZKgcE1F0gCbjf6x292439ZCqZqtfxpvaIsOX1b+/ywgBKbZfSX7p99N9zqmwE8hPnjd8/ShfoqlojbrN73vfE2VztTVNQgi8RHlHLeJHocHLnZ5YBi16lNqirobx38hqk/mfv90I7s6iabi5mCI3kG5Hr78OzVPQ4074n/ADhgALTph+6h4F5B2Omes7Ae+MQU85RUhlpvI8xz2tJ5E3w2dsRl/PAIEarRdXlXiQx9Wta+JaDUkq6UDagDe0bes8+n4jE3fAHGjVxB9MAy1zjMR6vM4zEQOZ9t+PZtOJZpKeZroi1LKtRwANK7AGAMB5bjmcbw/Osw08u9qfriTt6hPFM3/wDZ/wCK4WZriL5ZF7tlDuDP2kFoYchz/TnjdFRUU6K72Ns1xOvRrUaVSrmJqCTDOTBsgUahctzkx0w0q/OEaGrVbG47xvhviHtH3tGlkMxUzJfNIFbRswRpadpNgqEm3xx0f/gdPMIlVbCoocejCfz+7FPJLbRKjnOV4JxGpUqM+eqUKRLCh9MSarmTTRBIjkDO334rHDO1eeq1kpjPZsDSS01GkFULMB4j0gfhi+duMuuUzmRqB0Bpq+nW7BA4IKltPiUGYvY2kgSQm4ZW4Xl9eaqVfnWZZ2KpTQqQzDxaU9nTJaHMTyGKKXZIS1O0+eL6Pn+YQspZZqVL8wN7SJ+GFK9uc45CVc1Xek3hdTUYqymxkE8wcM+0SGvmBWSkaahQoDHxTMm62G5EdPur+f7P1UXvO7+jJsVkgXt54hLLFvRb8UkraEeZo6HZTupIPuMYIThTnLtmAPo1qLTPkWUsPdCn7sScUpguG+2it7/Zb+ZT8cdA7J8PWt2c4ipuyOKo/wBqKw+4MPfhFZzGkL47BkewCtw/KJVZ1lTWZVKjxVDImQbhAo92Oa9m+CnMVkpj69WnTP8Ava/wUE47fxKpqd2nwghQPL6sDpAwKn2KisJ8m+THtVKxP7yj/wAcZR7D5ek2qlmMzTPkVn4wDGH9TLhecmFP8QnHnc2Jjlbp7RB/DA0h0JH4GoJJr5ioSCPEVjlyi5EczgrJTTPgZ4iNJNucbRsCAPJFwdWyoCgg7hT8QZ+8HEAyxO3OfumfwOFFR7Qzds6/Vv42/XEDZhzuzfxv+uPXUAgEgSYE8/TrjdaQ2kTi0iQBP3v4m/XHgp+v8Tfrgg1qYsWWfNgN9sYmapnZ05bMOe3PngAgCG50uQsSQWgSYEnUAJIPwON6GcmAqVDIQgDXJFVgtM7/AFmIA6+l8Q1nRwVFXwvpkApDEhlWJBvGqIPXGJVUaWFYjTpgq6CNChEJMeLQrhQWmNQjlhOwCqtRhuKg9WMe0VF9Wn2gVudxjVwwDErUAUkEnXYq2g2mbOQtgb2xHTCmT30+wDLoxApA6PaBuikkNuBzxh7oFCK7ll9g97JEkklf2pZm1e1JmcGwCBlmuG1qRuCzA3Ejn0ONWy3m38TfrjQZxFuawMgAFnXZRYDyjErZtBu6i8GWG5Ej7r4YiMU/X+Jv1x4UEH2tvtN+uN1zlIn/AFE/iH93nEi1qbSFZSYJswNrifSbeuFQy0QP7nHmJ+78sZgAo/aLhofiea86n/iuLb2Y4LTUhmpIzRAYohb0kj+5xVe0OeCcTzI/7n/iuLj2czbVAAJxrn/gitdiDtT2DzOazHeE0k1EhUeszGBe0rA5+FbCJwNxLtN80yfzKiS1Qe3VD6lBsSKfOPq8gL74E7ecJrZSqi99Weg51prcsUcWInf2efQnFZq1ow8ceUVfQN7K/nad8TdkMn3mepJEyTb/AGn8N/d541ztW/8AjEvZGpGeoxzbT8Qd7jEfIX0Zbif2R0bP8EAdlFIoC+8Ehhe9t73G8SdsSZDgs06h+bvKLKD1iTBgTzJE7RgnP0alOoNNFoQeHxG/ludj089sC0VqJl67mm4FNAQGZptLEkatwLxPLzx59HWbfHs4vnj9FTPRnX3eE/mcdA7JcTWlwbPgwO8ysAdWFR6Z9TFRPuxSmyhrUacEamrst7AllUz8R94w2o8EpnI+FmeoWE6JYTvoAkTsJ0gkaQdsb3KjmqDk2MvktyimojyCy12cibhaeXqEGOhdwJxc6uYQVEm2oFL/AGlhon0kjFM7F8WoZet9Kop91TdWJB11VqbLYgTMHVfaOeLlxvKVRSL5ZTUgrU02LoYIOpRMqabEFlkSAZxGU1Q+DRtlOJFyQAP9OiT5Ed4v5HB6VB3azuQ3vArG/wB+KzRdvnegqU0K1MN9WqVcuP8AdocW6Dzw9pZlWy9Mt7QSsQfJarL90LhcnS/kVGJWAyyu0eGfgqhj75Yj3YnWnoWCPFpCD3AGofiY956YjyVDTTytF4OpRUfoFk1XP8AC+8Y2zWf1HVzv95J/Ek+/EoO6SE17EvHK6qQjKTI5MBMmINiY8MyNrDngOp3NOrp0uSsbMp6eUjc7dB5YLzmZrFm0qhUWEgTtMXPX8/LEFTMV5JIpi8cvvM77ff0GNNlQI9Kg9QLpqEau71ao3J3ESAZMfljKNGjUInVLEyTVXlBB2ub7CIvOwwY9Wt4Y0CwmevPnjZalUofCk2I2i8z6/ocFgD1MrTU6maozghWNvFa1tosdoN8C0qeXVpU1QwMzItJ6bdN+g2wY9avyCX22915udM/AcpximqVI0qJiIjnMnnN7+/CsAfu6atpPewPYuLB1EwLTJbz35RjO6y7Nc1ZnysTc+83P4csEUmravEqxHlveI59Bj0tW0WVdWry2Hv3mf8YLAh+b0VFRR3lt7jkSo3t8eQ540r1aJJ1a23PIXg/mzHpI9BguoaxUWWTcyBe9hv8A3ONMua2zBTA3gdJHPrGCwB2oUAQZqyV5RcXUzaNpFuvXBOVpKlQqNUxuSIPhF4j7Ph9w6ziVGqSvhUrF4jeOV9pxmXqVZOsLF7iJ8gYNrfhgsZfY9fjjMe6cZhAc/wC1aEcR4jVAB7kGpDTBhFgGIO5HPEXZ/wCWWpRGmrl6Tr1pzTb/AMlti29tOD09VcimzGtUAqgVHGoBQeTAASq/ocVal2Ny5UE5ZlM3U1ahtpm0NvMCL/mLvli0kxKLQJ287fU8+1HukdFQEkPE6midibAD7zhRR4HmqlDv6dCo9KSCyidt7DxGPIYt/COwlGpdsq8DcLVedt51QL8j+V7bwVRlqfd0aFanTAZgO9mW9SJkwMS+ZRVRQuNs5TxX5Ps3QyhzVRVVQRqQnxqpIAYgSNzcTIw17PdlaOay9LM5Ik5jL6BXomxcktqIJMeJTYTB0EWxea9XvKrM2Xquxp90VasCCjGSNMad/K9vLG3Cuz1LJ6jlMs9NnXxTWJMgnSPEDtew64qnkclTJxVMRcRpVVqlNNVSQ2mGJJNj4bna8X+GFHaHiL0qZpv31N6wbSDMMAm/KSCOc7i1sdCzSPVAJoVjUQ28YNjM3C+S2PUHCrjlCnVy2YFWnVR6dN3RXaYcU2ggQOU7WvubY58cFS7Nr8i41RxGmEdKatrASTAKwSxkkyOgUegxYOFcNV10rVqKNRdDCg02O+iCIn4YrFAnF17O0h4ZgeuNnFGNSaGb9hEraWqVXfSBOoap9fGImQIWNh54NyPY/wCa66q5iqzaNCMyjVTEz9Gddt/MEYsOR0xpU2OJ+JUz3JJE85939nBwQ+TKNxvtn4kSpSVzrRtQhW1qYLWmZQ6Sp6b4nzClvmdFJmrSqKI/bzREn/bOKnx3/wBwoH2xf/cMXOrQZXWGWaNF6SMJBlnJLHe8EgRtOKMirSHF/kaZrOqwq1kmKjGlS/8AqpkAkeTMAvonnhTmM0EUsZgYKr1Q0QAqqAqKNlVRAA8owuzhcEaArDnMb/H8PPpiyEaRFuwB0oi5d7+LYX90bz+PmcSs1NfBqa5kGBaV+/w/hgnLK5I1okAETCzvYWJt/fr45r3+jQx5fgZ8sTIA7U6MEFm+jEGwtc848/fbEVM0VJ8T3GmI525R5ffgkmud6aD4Gb354lipfwpICxtvPi5+uAAN6FKPaewHIHeYtG2841o1KOkiXIMbjeA3l0uT6YLLVpsibjkL/wA3w9+I9Nb7CfBeYvF/U8vfgsCLRSGpQzmQH2F4BNuhjrzxoKFJjZ3AjpG1+nQe/wB+DMu9XUNSIBz2na3M+n+cYrVdJJprM+HbYz5+mxwAQ0e7VgFL+JLeYIn4+eMD0yI1P7IUwNoM9N/64lJqQfCoIiCAvW8Akjaced7V/wCmsdIHL/d1+HuggyAUqM6NTgyRIjp1j+7Y2yWglirMWgyCAAIEdLf0HTE1R3sdK6ok2ET4p5zJ8OPcqzeLUir4TBAW3lYm23wwAdExmNox7gA//9k="/>
          <p:cNvSpPr>
            <a:spLocks noChangeAspect="1" noChangeArrowheads="1"/>
          </p:cNvSpPr>
          <p:nvPr/>
        </p:nvSpPr>
        <p:spPr bwMode="auto">
          <a:xfrm>
            <a:off x="63500" y="-1033463"/>
            <a:ext cx="2143125" cy="2133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8616" name="AutoShape 8" descr="data:image/jpg;base64,/9j/4AAQSkZJRgABAQAAAQABAAD/2wCEAAkGBhQSERUUExQVFRUWGCAaGRgXGBgcHBgeHBogIB4fHB4iICYeHBwjGh0cHy8gIycpLCwsGh4xNTAqNSYrLCkBCQoKDgwOGg8PGiwcHhwpLCwpLCwpKSwsKSwpLCksKSkpKSksLCwpLCwsLCwpLCksLCwpLCwpLCksLCwsLCwsLP/AABEIAOAA4QMBIgACEQEDEQH/xAAcAAACAgMBAQAAAAAAAAAAAAAEBQMGAAIHAQj/xABFEAACAQIEAwUDCQcCBQQDAAABAhEDIQAEEjEFQVEGEyJhcTKBkQcUI0JSobHB0WJykqLh8PEzghUkU2PCFjRDcxclo//EABoBAAIDAQEAAAAAAAAAAAAAAAABAgMEBQb/xAAoEQACAgICAgIBAwUAAAAAAAAAAQIRAyESMQRBEyJRM2FxFCMygcH/2gAMAwEAAhEDEQA/AN/lD4iaWbbQ0SzEwehG98KuBcWerW0NcFGbboV8z1OBu2bA8QzkidNZosDyG8nb0vircVmm1EgaCW9JBCxzIg3xfHI00/8ApFrVHUGo+WKnmO0ZBI0ixPXkfTCscZcbM3x/oMRd0DBhhqvPiiYk7A/AYtnmk6q0RUaLLngNAJ+svLzH5TPuwgSpUdiBqJLAl/HyBEG0AX1SdoxFlOJVT4C8qCVEm4AJAHpGLEmTpOiBFHhZtRJAJBA0mRtJlb+fTFWXyaV0OGNylQkzFJ1lChIAEt49LaWJ1E2mZ8hA9+AgigsSpgyB7WlS1xB6gbAk+/FryPyfVq9I1BXRI8MMTbnJj1P97D53sHWp0y3zmkQJa07gb772jbFP9Te6JPE1o17FcLDt3tSn7DqV1TDNBsRzUDxbb6cdiz3EGFFWVjqJAEG5JO34nyAOOXcAybUaNIuykM9Rp1+EwEEkjl9+LLw7iXeOIdQSDqquCAF5rRTkTtO+OD52Wc8vdUdHFhXxqSGfabtqMvQXMdy1VQYcqwECSAbi/iBB2uPPFW//ADdlSL0cwD0Hdn79WGBz9J6hy7kmhU+jMg7Na0ixmDfmB545122+TepkyzJrqUwfaiYHnG3TbHT8PyJTx/btGbyMXxy/kecR+XCszf8AL0URB/1JZj8CAPv9cW7sV2pzHEMtUqOUo92wUsogMSJnxagIFiB1m2OBI0YvtD5T+64fQytKkFqUwQWBhZmQ8C7VDuZtPWYF+SUnH6leNpPZ12hx3SNNVpYEgQLkAe0QPZ5jbBeW4ilUSjSAYPUHoRyOOVP2hp90jPW0GqVJQoxWJIL2HiKkARYyCcMey/F5zNBQzMaxJeAVECm12kSRKhgJ5g4z4c+XklJaZqyY8fFtdnSlfHvenA2bZwjGmJePCDtPL3c/dgTOZysP9OkWsORMSLzHQwI/UY6RhHK1bYgzvECi7SYJgmBCqWJJg7AAbbsMLqXEqxaDQIuOZMLqgkmIsL42cu7OHy6sqBihYTJEQBINzEyI5YTaA8PaMjXKR3cl/EYhUDto8MsVUmdhIjUSRj3M9pmp+3TA9r/5D4QtLvWLeCwVLHfxEATuIstkwWAbJ0lQkBjoTzkxpiACfiRucT0skjBNWUpDUWDSiHSAfD9X63974hbHZGnao6TqpFamgP3eokx3auT7MnTrVTpDeIxyJG3D+0VQ6gy0maQAFcpuoZpDSZpqwL7FZsGjENCk0gHJUwNidCx7Qvt0kx6XxM2VGoquTpMuoiSigEBoH1bmBOE2wPeHdrGqQBRgsqsJqGPpAxUE6PaKhWgAwGBMc7Dla+tVcEwwDC/UThBVyUMwTJUWAMToUSAAZ9nfYdLYMyecr+AHL6VEKYBAAteOQF7cueFYWOb4lo7YR1eLVg0CgSNRAPivBPlbb057YI4fxCu7hWolEMnUZ84HrEdOeCwM1+WMxF78ZgEcc7XR8/ztgZrtuCbwNuh8zitcTyitUoKGXSXuRIiyzvEn88dd7T9j6bVa1RVdnqVSWHeFQQd+YtYD3zBxXm7I0Xake6dCG2NcNKlb3EQZAHPfCctDKBQzNKq/drTZDEqzOCDaRqECJHTBL0dIXUVsBI1NI8O5IEeUicWvhvY6krK3dPq03He7HpqvtblhpU7JJIPdPM2IzItY/s72j44UZO9jZzSkPE1j7R/HFm7L51qJq17AKAi6p0tUg6ZjePUYsXDeyNJKxjLu0kyDWBvIjl6GfPDzOdgKVQaTlquhWLALXCgk84C3NhhSfJUKqdlG7QjSKVTLuWp1BDhzDK4N1JW0QQQcWXhvaCgcvl/nAVdeumQgYqFBtALTcaRN+Zw0bsJTCimMrUZA+qe+BJ8OxtFiY2+GHGZ+TTJ1QsrUVVEKFfTHPpvitRobnJ9soFPh6rTNLUrqlRaq6W9umQQSCVjdVvHxw44PkkLOj3JYaQ1iwJ5sLeiA9T0w64j2GytL2Gqd4aYpAM8gJqBNot/XFPoZoOCU0jy39d+sCSd7XjHI8ynOkdPxU3joYZnIJQTMlwylGUoUDFEMyNVrSRefLDrtXxAsko60ldQxaRJ1LMAEEgX3icK8wtTuqbVCxRpsASC07kawfZi5FosMKO1VPMfNaeaXS9OkrU6hmGUagBAPPSQJEkDB40504Qe2PIlalPaKH2kyVFWY+MswlTPuuCJ/DcY9o8HynzbWajvW0MSqldINovvz29el5sktOvWo96V7oONYk+xqgyR4ht+eDe0HYyiFbMZGt3lAuE0AO1RSRJ5AlQLycdSCfHbMWSuWloScLz1A0e7zHeyhOjQqsCrDxLdl0mYIN/THSPky4O9Vjnay2grQBHI+03naEB6A437BfJplu5p5itprmoqsqn2Em8EAwzcjNvLHRzTiAAAAIAFgALCMaYY92UOT6F/FKgFPSX7s1CEU3uTyttInCepXVhT/AOaGtQx1Q3iDmF2HKIwXxbO0WfuqqOdBDAr1g9CDsfvwGaOTH/w1B4baSYiSbQ9jM4tbImwYK2ls3DKSPrcjfTe9yR0memDeHvLFfnGosjaYDCP2r25FvMCRbEZp5Vkeo1KodBBlixJLH6vi2kkx+0euJe8y9JUcJVJZPCJYgA6hBliBF1HQG2I2AMleTHz0XIC2NyXAvaNzp9T5YmkzpbOeLXpAhgNQcLBI3h4HvwMrZMEfRVCZBmZuCDeGgcviRg3NJlFqEGk5ZHnwloBDAyBqsPAOWwUbESrAnWUWoGzRLDTTNm8DwG5Xuh5eZ5HAvF+z5q1DU+clEkIyid4CdYBknl9bGPnsrqLBKkuwZirkeKTckNEwSLH2TG2J34jQNAuVqOjVLht5gGd+QiOcrPKcAAo7MQ2oZrSCzFTNyCRudV2WAOlvQAnM8D1UaYGaVBRLM5QtEMwIX2pABW0k8xzxrn6+XTSr0nKqupPEb64JG+9x6TbGi8VySK40VPFGoTeZJH1pJ3uPLqMID2p2ccwzZxYYzu2kEC5Q67ERsbWE88MOEZM5epqfMo6kGVMyJCxp8RkAIOXM9cV6vx2jUphFpOirJEGSpYmTMwTYxPQdRMfDjSd9Sq8i4LEmJER7Rm0wOnkRhqLYmy1fOlxmAJP9jGYfEVle7U9q2XNVafcU2FOrIJZ7kbExhA3HASpGXpjSQRD1ORkc+v5dMe9quJIc/XSfEcw1Mi1oAMn9kzGA0dTeQLSZtFwB8SRHrjbDFh4qytymFZfjAUgjL05Uz7VTfqb42zHaEaSPm1MSZkVKkggET8DtjwZbyxncHkJxOfjY60iCyyCMh2lVGNSnRQssgTUqAE9L/ui+LLw/t9XcXpUVNti5AHmduvwxRaubCMEkUzve4aT6GL2k9cHUq9QMmqmoEBp1rc6vZAjHHm6bo1Jl1q9unBQBKbFyFECruTt/X0xawtR6R0siuNyFYgRuACd5tjnPZftVTqVzqohGRGZSXaBoUt9kCLfW88bdjflUp0qXd5rUtUXK6TqJPQeeFG8iaZPjWx8eF1HpuveqW2YEFGMzMMSwuJsQOdxiuHs7SpDvHPiL6GXbu/shl3uY8r2kYty5mvXr0awotRowWK1YVqjFdKqYJK2ZiNQE4Lzwo1voqqxBjUZVk5gahcfGMY8vgp/p6NMPIlHTKvmm1ZZ1i9OGE+10awFiQdj74wP2WSnmKVbK1EWojQ+mpJEqR02Ox92E3a/idXKuKdUlacCKqyRUjkSvs/uR53wi4Z8oNSlmKfzcpUZ2CnWPDDGCCbH9MZfFwZMeRWjTklCWJ77OhV+wmWYqRRp04EfRF6eoHk2n2rjniWj2NCt4atQDoKjW8wdOoG3XHvaPL5ltVXL5mogWfolWmQfIHTIYdG5XBOKVl+2/ECzUxVBZWu7JTCgAc7X6k47E5Y7+yOdFSrTOj8L4KuXnukprq3vUM3PX1OD3p1P+3/Nildl+29csTmGSpQG9aBTAO0IIHeCbG3MX5YvGVzyVkD02DKZuPLr0OLcc4vUSDi1tkaLU/wC3/NjIqfsfz4LXHjkRibIEKmp/2/5seCq/2qP8Rx7nqDPSZVIBYRJnY77XuCR78VjM8EdWU1HykhlcroI1lAQvOwDFTAt9GN5OIMZZTUb7VH+I49auye0aQPSWn4b4pdDhDqzMHokllfUZI0qpAUiwNOSzkSATE2GJqXA6g9l1AAQSAxPgG4uApc3cySdtsCsVlkPFSLAUhHmR/jC//wBSs5ISpSOkwwVja2xIwsp8JqDuyTTYoR4SnhYqpAZiZYuXYueRMAggDEdDg9ZNZmkWczLKxKxT0oATaFYs8EEEm4th7Cwqrmqmo3URciWn388eLWqz7ST/ALp/xhaeEVFCKDRPdg6SQxJPd6VLAQG0kl/ECZiTbEmXy7IqLFIKlpGrUfDpgsd5IVibXFhEYkn+xFsKqVX+0v8ANjwVnIjwevjxG5vj2kbHE6IjC/7P34zG98ZhEzlPaTL6uM5za9c7iemL5wTIakCkKR0YCCJG46iwkeWKbxmmP+NZwn/rt+Ax0ThlYaVA0iVM77n7v845+SdSL0vqIqmVufU2xH3EScMa/AatIE0/Gm+kz/Kdx6G2EfE+0S0NIZKgLEiCAIta83nyx2IeXDJHujE8UkzXLUQ+ZQnlJY2PhAJIg2sBPwww4Tx6scqGdYUMNF0BaGEEmesdJI88Jm4jU1nRNMVFMqy7gjTyYR7uuHOWNNKlKirgEDxKxPiF9gW3JvN8cvJF7r2ak+htwWp31cg+FalJkdjfUGGnr4SCyqOdmxzjgfHq9Ju5atU+jOnSCdlt4eYXy2x0vgSBPnKqTqFYaINiveLP1hJVtQO1iMci+UPJNluI10jwly6/uv4h7r/dhePatMtbR2Psx2mQqaTtrpuIMm6zvg8u9PML3tRAqU9IYqD86na5IVSoAJEzJPLfjnZHjVHT3TBaFUezVUGG/ZrLNx0Zbjz2w9znyiOi9wSKi6T4VqEqCdiChlhvCkb7jGppdkOy7cZ49k2Q087RpKrmxZV0zNtRB1LP2tupGKhx35MKFQh8jUCNNlYnTIv4T4tt4k7YXpxt3ogroR43DUUZv3lMRPkx9BthDwztDUytcqY7onxoCCIP7pIsbggyJscKkOkd0yWTQKWFctU0qHX2brcEJ7ROrbexIxQO23ABSpVczQkCdTp9gxAIHNS0eYMYYZXiK16cgtXA2iDWQelu9XzEOOYbfAGY7QZcajXPeLoamSsrUKsLrUQxqggEEjUpANxOKskE+xrXRznhvFXbu6YepEBQqFZkvfTPOL9fhi2cI7ZNQpEtqWmXGoqYc6W8Ukka2i1jJPPlil8UyByuaARtYlXpMJ8SsAyEc5IIt1xc8h2Er5ulTUZU0SzA1K1SkE0qfa0Bm1MeVgJgmQCAK5Y03YlkdbOn9lu2FLN0tYJBUhTKMoJb2dIM7j1jrF8MOPqncnvNWmR7O88ona9/dhZwb5PstRpd346h+2zeKLWtA029kgjDbjFdwkUe7LKbq8EADa0+/wB2L037K3RXuJV6K0CwqViKO4GkGHaJ89MTboTvhDmM1SqqrMKgGnSb05gQ+xHIuBCmwnzw+qtm4kLSgiSCFG3W/vtMeWBqa15DDuIInUAloBuLz0G+2LEQYFQSkQ5moDSy4Bg0nBWkZAWxUw6AzsdW0HG/Gsyg7skVj9EDCkaQAYGoREnVHs9IGC69eopUkUxTgBzCjkbC+08o5+sL2rVvZburiAsLBAN4Exbp+mGKwFs1S8QJreFnBOpIJUT0BMxAnlAnBWQdahYipUAUKbsLgrqm1/U7kg9cSVHq6VIWnqjxWWAZO1+hG3U88Qd9XkwtOZgnw38t7+/z6DDEaZNqYSQ1Q6SrGYm9o/WOh3xBTy9Ni0VKnh1MQQORFx7x/d8Tqcxeybfs+Lbe+8z8cSZl3iQFBK+I+CAZMze8yPK2AAOu9I/XeYA2GyxNttuX9mbICkHUCo5bz5yDEn0BPvPXG2ioUYEKHtEabi08+cH4e7G+T7zUdaoLcokchEeh3jyw7As2gf3/AIxmNdOMxECi8d7MZluK5uotFmRqrEFSvlBib+lvvxduE8HrKJNNhC8yl4E8jvyw27TKlyX7o96F1AHUfsxBHOL7WvIwsy+clPFmi+k2Ol0JLKVAGmzDcwZuBjnTx83bNSlSod01qGCafLqP15DFW+UHgdStTpd3S8XerfwzEGTvhtl66mmO7zZABC6tJMkIbENMT1ttzOAczntYUHOSw8RimQFA3JsCTdRt1wo4q9kLF9fs/mRDChq8Ii6yCCec9DvhjlOCVxUDPSJm9ip02tfewwTU4kCp/wCcYAKpgU+Uem53+NsEU+JAqQM4Q2qZNLlpFgCIjn8d8XxT6sUtkS8KzPe1XVIBqyAbT4EBiDEEgm/nipfK/wBjqtbLrmwnjy/hePrUtw3qjT7m8sXJM7OlxnXvMDurzEGQBeJHpgjI8QTvClTMGsGGhkanAmwvyAMm3rhxhxdg3Z8vZypLswESSRfrfD3svkzmKi0TUADGxZFaCfM+Ie44J7ddlBlc/WoUroDK7+EMNQUk/ZBifLAfCFahUDTdTsASJnyGLHOPssjjm9pFlyPZes2XasaNKsAGEaqiMpUkHY3gjn0wm4v2bqlaBp0KoNRVHtq6uWAgrYaS07GfXFz4H8p9PL0Hotlywd3aQwECoSea8iTecYvbvK/NMtSKuKlBqUsVBUimwJgqegO4wJxfQ3jmu0KuznZTOtlqdSi9Ny4Ld1rCVEhiPrWI8JO4wbk6nEkcOynQGBZu+olNI+0xYwI3sbddsXbh/wAnSZillsyMxUpVO6n6MjT4izAiCDI1dY8sUntP2MrcPzD9zQqV8rVBjSC8AgAhoB0mSYnlzxCTaIpj/sl2MTM5752b0ssEWnpEK7qOXPSpvHmgtBx03MJtir/JpUZcolA5epSFJR4m1eMtLMTKqdUm4i23LFpzT4nHoql2AZ/iQoJrYEiYtHP1xWeIZqjUDVilU+KOQkhRdeewH4xhxxLJ1apHd1NAAvMwSeR62uOhGBqmVzAWoGrTrXwwbKf4QTHlidEbElbOU6Tqvd1CEDBWmbVAGM2H2mG9tPPCwVqRliKnhVTEJ+7EgQdwZgWHrh5V4Zm9IPer0Nr3H7se192AHoZi47xTsAT1kTePXrv78SREEr55FmkBUMEmxW1iDB5SCQedxzIOBGzNHTpNOpCjTyJWTMD3gj0tzwxq5evpEVBqgzYQSSb7WtHwxp3FbQAKg1TM/CBt1Bt6YkAvJo/Yq2I2KxMAW67b/wBMS540oLMlTxgkxpsSY+JI8/vOD6i1SwIcBQRaN9pm1rzz54gOWr6v9QaZJt0M7yL/ANPgAA/OKXdjwPpZja0yAPxBxtlO6BZdLywIMkfvcuf6nBvdVZc6gZnSOnTlb7/fjVKFaGl1kqIgbG0mY3ifuwgAXpUSskVBfTugMkH3Wg+6+18EZXMJUrSFcN18MWXnz8t/xjBBpVtK+NSwmSfu5dPT343y1CqPbfUI687eQwDLFJ6/hjMaaMZhAa8f7QsterT7tCFeAZabQeXPAS9pXG1Nbcpbn/X8cLu1WfKZ2sppuZcxEHVYbYXniQNlVtX2SDI33j0OH/ZStl0YSfQ9PbI0ZY06d/Iny9eeCcl2y7z2KVKwiAGEe7FarZQOFeBJHMA/VO4xLw3gy0irKTceLzJEnaABPLGdSTm1WrLniSjZcMnxZioXu6cRFwx+N8Q9pO31LIKneqjM/sqqXgCCSS1gJwLw8wd8Vj5ReDBq1KqymoHXuomNNyZH97xiedLHsphHk6Lv2d7f0M5PcGmSokq1NlKi194I2Eg9Jw2z/Fu6QuwpbT7Bk+niucfOuboPkc2r0mfTTdYM6SZEkGDN7jpjt/GMjrzNHT7NUAwfqlIJHoVImOhxjnKVcovTLFBcqYu7V8G+cZkNV0rKISLkj0gE2/s4oWc4YKFRVLyCBdY3mNtViCAw92OjeDM8QZmBqU9UBWJZbACy+ze5wZxbL06dQgBAvsgBVFhf+U88UymrbOhFuNR/Y5stCgAbVCo3JSoJA2urEXAJuLa45YScWydPQWRlLgwQCeXO6gkTqtO2nHZcpQp1VulIauqLubyLciA0eZGEPGux9GorlBoYC2knTzHszESI22YHlhRyJMal6ZduxyOMhlQndhe4p2Ib7Ann1nDOK3/b+Dfrjl/Be3tTJ0Mqrr3tEUtBIs6tTYqQORgRYxyvjo3DeN0sxSWpScMhtI5HoRuCOhx0ltHJmqbJqj1QN6fwb9cVvh/EamYrVqkqKdP6NZnSSLu2+0gC/LEHaPt9QpM1JTUdl8LNTWQrchJIBIMSB0jAuSqrmcolLJq6UXbTVd7Mq21Ab6mYWkW354OSugcXVss1GozIrKaZVhIs4kHY740qUXP2LeTfrggGwCgQBAA5AbYHqZ9A2ksAxvc/h8DiwqPK6uB9T+b9cJM7qHhXRHkG3+N8HZri1ImNayD15/nhdUzFOR9IhkwPEP1vhoTAarst27sdJkT9+IPnPU0/4v64mz1Sm3iWokArqkn6hYxKsp0tzXZtK9MA7UjS7+joMk+EiZqio8kPs5IQiY0gRBBwW0M3XiK6tOqnqiR7UETFjsb23xscz50+vtcvjjXMt3lSo71aep10keJdILBiVIcMCYC2MRbA9CmF0/T0m0l2BbUTqqEEtJqXYKqqpMwBO98CbHQcmoiRo+JPwvjfxfs/fiIZ1GLFqiSzMx0mBJMmJJgSeZxIc2g+uvLmOe2GI8Ct+z/Nj2WAjw/fjwZlftrBmLi8b8+WMXNo0hWUmORGAQ2jyX78ZjePTGYCQh7WVf8Am60WitExO6HC2kxsZEnTNovLDr0tjO2BPzzNCIBrA2iTA3m43PPENCt3YTW2mdB8R2ipJvEbHbHJzZZbS/J0sKVf6DMsxZFmPbjYi2k29caniLCkr6RY+e2nfHmVqg0gaZmap2gx4d/Ib74DrVWNESHEEiCCSDpjYfcR1xmWWfK1+TTxjWw6h2v0bUtTeRMD7r4V8X7W1atVVqIAimIpreSRpJJMwD+RwLla9SnI7sk1BbVbaxJ6D9MMM9RdyAoAci95AAjcRqcDUOm/PGmeeUtSMvBJ2jR8my5ilVdBVdqhYAkgAkKqkdSImT1OHr8Z7zVXKuKqKKKszeyajHUAB4ZChpO8gdMVzgXEXWXqEMyyEn2REDaJiTtF8OeJUGTJZcxerVaoYH7A0/DUcRxp+/QJcpod9lP9UDkASfvg+6T8MMOP0SanoB91yP8AcMVrsjxWnTZmq16KbQGqrPwEmCYw24txyiXnv6Jnfxwbe3AjkbeQxVKLXo0v9QOySyAYmx/KY/2/hjfiDQpjlqmPL9FIIH6YX5TjaGNNWmTuAHUwTtA8hfzx7xPOlVaedp9BAv1M/CMV0xpOyscLzrLSq01RalMV1L02EgpUEEzuCrU51Dmb74W5Pi1XL66mXPcAgEqNDEqZ06puW+EeVsWPsbWX57WUAEPlvEDcNpdeXMQThV8oGRp5dgtM6dYJ7kaSpLTy06oBk3kCwW8Y6MLcV6MealkdKxBw2kR4VMMTDAGWcWJB3AA+1pt54u3BO3lQLSpGgGQCAVgMVEDVcgHf7N74rXBeGv3bOKgXUxBNNVg+EiJnUJBO0gkTynFw7LcARkSozM1amSHlgwDdB9XSRG2/PDgm3plc2uqLaa0+QxWc1xWmaoY5ZyysAGvJgmDtcc4PXnh3xGg3dtFQIY9omABzvywjz1Co4QDNUgxUglahk3JlQCAfCVF/siPaxtsyUQ5wUlVStBm1LMKXgEWjeZ87Ygq06YSO6YDSDEtzIG+/n7uWNzka66lGYXWsk/SVCVMzOkRPhgX2gdcaEVNCD5wsKoBYkBmItJ1Am4ub7zvgQheatMLHzd4Jj2mjp7h58xiNadIo30D+EWBZ5bYCfPlafZPScE5pqjswWvTEmVGpZiYHLrynkR9a2Go5AHfqGWdU6QCdRHNdhpK26HEhg+aZCqt3L3ubmReIt1AJ/wA4gdqcyMu8i+7RM8/fBtywQ9GsRIroYFyCIG28CBsbnkca5nLsah+mCCdu8IMQNht1HnM4Qwc000yKLTMEFn5LI2O0mPKcbLVpMf8ARcxbc+G0D0nTP8PW0703ZoWqpBRV062BlbkyLjV4gSIMRjapUJQ/SKJfwkOemnlc+Iggc8MCDMLTVtHdOQvs6Wa8gb+8mL/jgjh4TV4aTJGoSSYmPv8AXzONe5r/APWSeVxfp9X3e49bEIzmqfpFKkHwahNhyEWj8vcEBZNB8sZjfSf7P9MZgAD7S9iaDV6teq7rrqXNoHhjkpIAiSTsAZwI3BcsiJ9PK0yYdYYAKNTAkAqDB53uOcYt/G6TMSqpTcaw0VBIHX38vecK83kX0lKdKiohR7NuesHyssf3HPcFJ7NCk10Jn7PZVmn51UpifYhVU7mbr5ETHIjHmc7F5KAHzLyFAGp02tFoHKDhiOE1QCTToFuRIN95vy+r8PPEq5OsYmjQ1RBnaxMCd40xg+JD+Ri3Kdm8mm2cYlZAJKGLT0hhebSMTV+wmUcmq+cYsYJcmnMXHwkW9MOMjwupIDUcsIK3AuVmH5G5XbbfBGW4bW1Lqy2WCzeNwBtHpf44ksUfwQ+SRW6XYTJqYGdYQdpp89txbrI64UdveCUaGSy9OhV1oarmY16rDkDBIjni9nhdYqurL5YtqM7gQAI25zNr2HvxXvlHyxXKZeUVNLEFUFpKcvgcNwUYui3C28isovZ7KBhAp1yQRLGv3Q+qPZRCbAA3P1TzwTm+D1CLKVuR/wC5qMQXClt05ljP7p8sD8J7T5elrFRkEiN+tuU3j88GHtbl6x0K7VGJay06jE7bQt/rt5asZZcn0jprjGXYmzXZ6RJ1ezO9N48PmBy/DAdXgOkEo9VfM0ysRH2HP4c8PK3aPLyVd1VhIKuGQjqCCBe5F+uIM3xCnUkqysJ5EXtb4jCTmu0W1CXTIezuezBFdBmHYii2gBn1DxoSF1KGHgB54Vtw+oWBYE7kn2pnYm/OT7o88NOAUgz5hSrmcvUChdy0rp+8/jjonyf9j2ydMvVUd9UixEmmBym8N1g9Ma4Lmjl+RLhOinf8DquaRqCpRQn2tKKbnxGGjUdGwHQ2kYe8OzD5WuEckggS4jTWpyFWoIsrLqHhGyzvY4vWZYMCGQMDyIBH32wuz2WWooVgBHskbraLcoIsRsRbFkcLXTMzyX2ietllMhrg774r2b7hZ1Ual2aBLT4HN4PIlidolvPDXLDRYu7+sWjoAAIwHmqVYuzU3gHkSem0aYUT/fTQk6KgFs1SZqjdy4fS0yZBE3AvaZNgOZ64Wucvf6GoBPInYmLX6WjaxGHWaoZk6SrKpCjUCTBYTJ9kiDIO3IYGrZfNc6ij09P3LieX+cNERUj0TJNJpWD7RInUo8PvI9caaKdU/wCnUQsSZm+0mxMCbgf7uhw4IzHil1O0GL+0J+ra04GrnMAnSbEkyTO7WFwdli21jzvhgDZZqROkJUUOQu/pcXkQenriKrXoH6lQkkDwkDaB1jYRgsrmCgXXDc2HOwibDnJ2xoqZga/GskeGeRtvbpOAZAXy9PTppVLgwAR5g8/8euIalagJ+hqbxdjfefrf3bBrUcwSCCs6YJPWf3ZiPd+e+XyVcA6nBMcusjbw9J68rWwABV+7Qq4pTpUMDJmZJvy/PbG3D6lMsQqlTBbfqII9Y/u2J/m2a6g32Avy2JWBbf34IytKqCTVva0f48vvwCHs+f44zE2gdG+Ax5gA5x2949XTiGaVa1VVWpYCowAGkbAGMI6fHs0x8Neuf3alQ/gcXjtVmMvRzeaqpRp1swKjEioC0HSukIk6Wtq3B3GAGaqya3d1BGohm0BQQDpKjYiYsF22xhlpk1Bv2IBnc/8AbzUDzqjENXjmbX2q9ded6j/riXiOTQ+I1WYGbKpO0fWNsVjOZCmT4e8Poqj/AMvXEkr9icGix0+2eZUiK1RmNhNR+flqxZcx28r5MURUVqhqKSdVToRsBtvaTjlVLIsagWmrlpsCBOLlnslmsx81ohV1U0KqrEozF/aW9pHWxg+QxCSp9lsI6LBwvtjVzxTK03qJUqVAzVA7AomoEgGenlecOeOcVFTvOF5qmK1UKzLVDkSBSLU3gH25sRYHfnGOddic1UyuZpO0LTqHSxMkqBOo6QbMATEjr0xa14RmaPE6GcrIKlKpVgsPqrUimNUbcgN9sRX1lVlj/Jx5nw/4N2mbKChUpf6iPUJJH2ggH3A4UcXyfc16tL/p1GT+FiPywIDjZRnsN4nxRq9apWqGXqMWJ8ycG8FztKnQzJdA9Soi06UgHQS0s/kQoif2sJWO2Jsqkm/si5/vz2wgtnafkf4VTWjVraPpRop6rmAyCoYEwDdb+WL62XYjcKOpP9bYrfya8KdeG02YsrV3asYgWaFX+RQfQjD3P5MLScydUG7XA848jf3YekrDs0rcPUe05J9T+vTGoylMefvP64X8I4pTqM1/sFZG2sMQCDt4dJ9MG0MypJtA1s3lChQfi9sJZLHxJfm1MbKfvxstJQLrAFzJNgPfgWvxP90ffhZW4wKgMVAVIvsBB6+V8XUQChmyxZVo+yyrepF3CmY/Z1oG6FgLm2BxndRQCmuqo0U1727eMoGH7PhLz9m/lhUaFAS0U9wSd7lhHvLAe8DpjSlmMvoOkoFXSTAgDkvK3QRhUxhmTzb1WqAKgRCo1B2i6sx3H1UXUSNgQecY2o1dejwGHNMKSx3qrrUGJKnRDmbAMJPLAYpUSW9mVPiJBsYg36wIMHa2Nnp0FABKgNNgCQ2mBBixiwg+QwUwCssTUXWgGiAZLkCCC3nICqWJ5CDzxopY/VP1LFiI71dSkn2fY8RgkqLkYgevlna5BawuCCJAUDyswX3x1xDWq5U6fYIgBbEiDaF6SDsOXlgpgMDl3DqppmSW2cmAmmWa1kOoQdzItJjHvcvpdtJimXD+ONPdzrYiZ0Agrq5tA54EOVoAwdAvcEjfe9/xxKlKgeVMzzMXuTzPNuR3OCmFk6JJIaUKsEILGQxTXHQwovpJgwMEDLpB8bH0J/XAtNqQOrwbRMiY6CTYbGBienUpna8gkQReN464dCHndjqfjjMb26fhjMIDmnbpWHEM3YsvebrusotvXDHgfFaT0EeojtmIWxUNLWB0o1oJF29b2wF2lOapcVzj0qNR0aqbd2zKwKC9h63GNMij1K1atUytSkUUvTCKzKvhC1BB0sSxWQIN2bGfNHki3G+LCe0Ocq11iqUSmrKYRZ0EmBNQgn+EAeZGKn2k4F3MCm9OqSL6WdtJiYN42/HD1+I5qpQZBSzFFiXqSlMsGlbKQQLbg9LeYxXaXDs+VA+bsB50mAabwIA254rjFosnOLJOIrlFg02qLU0oQqhrtpEhmJt4iZAB2gYtnZnKVsxxCm1Yd2Ky1GGkiFYBTABkgiDv1OKV/wCnc27L/wApUX92lUB3546F2S4ZnKeay7ulYqCCwamfD3iMhMxtqYE+W+1ouNdi5WVb5PaH/wCxakQGlipDCfZfUYgggwjXgi998dn4dNUurgGMzAHRaI8I/jTV6k45a2QzlPjNXMjK1ii1iPDTZQyC1iFgyAL8/fjqXZym41FqZUtX1RpIHiy41R5d5qv+uGq5EX0fO3yjUNPFc6BsK7H4mfzwv4ZlqL0qveVqVNgPAGSoWY9AVBAHK+HPbbKvX4nm+7hi9aqQAQJFMnruYBtzjCniHBalPLUquulUo1LqUZdQaPErKYcERBtGNCKxQcWLs5wA5rMZfK6kHeMDKwbNdpI+sqAmOXvwjySg1FDMVEiWC6tInfTzjeMdS+SbhH02azSstTQO6pvBUMzmWYAxHgH8+GI6XmMuCAqpV0qoVFFgoUQAPdgDN0UpjVVkD9p/yAJx7XzVZFlqtJF8on8745j2x42lSpqp93WYCGqFZ8xG0gR0IvhylxQ6G+Q4r/zLBCWp/SkOQRJ7osBMACNIHWdfXFyytAmksw1gCQekk/8A9C38K45bw7jwpGkmVesS8CpTZvA5I8WkKJBNzI2x0TJNSYlyxuo1eMsQ0nUnsiVBMhueo4z42+e1om3oJrZeASQBANpwgIowQqE6hcAmOu/mIuN7YbcRdNP0Z0taCx6G/wB2AKmZIc6HUCZAJG23Q85xsKzbu6aLKoxDgyATYKfzgesYGo5SkUYdy+g6ZkmDAkc7iTY+mJWzFcAfSoL22FtuYvuN5x7S4lWlWNVCnO9jIMcgBy5/jgAldkpM66Khm06mMkxcSbGbz64H76k2lDSIAYhZLeHVGs+XT09ceDOVpH0qjbbSZ2n6v3eYxlbM1CCO9WS0rcext0g3nBYEdTIUhUaaRaWADamliALmTuCZn1PLGVUoKxXumi/ss0e10mASfujHoSoA2qok8r7REzb8uePAtbfWkEfat+HS/wCm+ADeo9Jgz6GksAbkTqAJPw5Y8Zcv4ZpOdQB69bHzAEY9oZauRq7xBtEsvqZIEbYLGWqaIWqmuTJkbR6bg3wAB6qVz3LwSNyZJB539T64P4U9NnAFNlhTE7CbmfO/wPmMe1qlSxSokEATq2MXi358xtF8o1qxa7qywbCJmBeIHP8AHAItXd4zHkYzCAR9sczprVQSQO83USdp2kevu54S0M8sHVUrPMGWWJuejSBJG/xxee0vZpX11GqVBrcQKYEz7/Sf12NefstOnRWzQ82pxZjzOrkRyHTFNomKtaU9Sq1SQANSgmQ1+oHI2G0nfbGuXzihpNSswV1+qAIjeNW2Jq2WQT9Jmnm0aLCYMjxEn+uJcrkVdv8AUzHs3JIAMW3HP8cLkkBvkK4ItVrg2W6jckkWm4/vfDPL8TsoWrmLIZ0qPFpYmSdRE35bj4YGpPDKVGYJW0DZipIMyZ8VjP3dD8u7KAO9zcaiPZiNvOYk7yefODguxBJ4rEk18wsCwamLBXWSL8/Zv5+UkUuPCjTzNVqlVhSps8VEChSkmAb9QIt7+UFSq6gfSZp7Kdl3LK/U3gET5kT1U9tKhbhOeVWrNCKYqLGle8GoDckAKxMnn54egPnvMV2YlmuWJJnqTJ+84Y8QpJToZV6ZOt6b6wSCAdRW1rSp2wpnG9erIUdB+JnEwC+zyKc1QDTpaoqmDBhmix63x1H5Ncwwy+aoKA1SnmZuCdWoFeoj/TN9r45JlKxV0YG6kEe4zi99kOMfN8tmMyd61dUHqFZmPuD4qyuXF8exqrHPa3i9VLVEKsJCxVZN+ihQCfO87DFa7U8TGYake5NJ1SGYiNe1z/Uk3wT2j7dvmKei1nDA8wQz7dLMv8IwgarUrNJBYheQmBtJ5D1xmxRlqU+ycmukWDsXwRnY1Dsuw8MmZEzfTE+pm22L2uVYx5ADedsVv5Pa76KumNMgToUbcpAubncncYtq1anl8MbcdPZWLOKUAoGpGaZ25Wv+WBm4ZTDaWSoSPZjoR5kbTHuw9r5fMMsI2kk7np/f54iXI5u30q7bWj8PS/mcWkbBK2QpmmjMjsBZRqvFpvB2i0T69NcscuYp904nxXPPSZnnt952wzZKgcE1F0gCbjf6x292439ZCqZqtfxpvaIsOX1b+/ywgBKbZfSX7p99N9zqmwE8hPnjd8/ShfoqlojbrN73vfE2VztTVNQgi8RHlHLeJHocHLnZ5YBi16lNqirobx38hqk/mfv90I7s6iabi5mCI3kG5Hr78OzVPQ4074n/ADhgALTph+6h4F5B2Omes7Ae+MQU85RUhlpvI8xz2tJ5E3w2dsRl/PAIEarRdXlXiQx9Wta+JaDUkq6UDagDe0bes8+n4jE3fAHGjVxB9MAy1zjMR6vM4zEQOZ9t+PZtOJZpKeZroi1LKtRwANK7AGAMB5bjmcbw/Osw08u9qfriTt6hPFM3/wDZ/wCK4WZriL5ZF7tlDuDP2kFoYchz/TnjdFRUU6K72Ns1xOvRrUaVSrmJqCTDOTBsgUahctzkx0w0q/OEaGrVbG47xvhviHtH3tGlkMxUzJfNIFbRswRpadpNgqEm3xx0f/gdPMIlVbCoocejCfz+7FPJLbRKjnOV4JxGpUqM+eqUKRLCh9MSarmTTRBIjkDO334rHDO1eeq1kpjPZsDSS01GkFULMB4j0gfhi+duMuuUzmRqB0Bpq+nW7BA4IKltPiUGYvY2kgSQm4ZW4Xl9eaqVfnWZZ2KpTQqQzDxaU9nTJaHMTyGKKXZIS1O0+eL6Pn+YQspZZqVL8wN7SJ+GFK9uc45CVc1Xek3hdTUYqymxkE8wcM+0SGvmBWSkaahQoDHxTMm62G5EdPur+f7P1UXvO7+jJsVkgXt54hLLFvRb8UkraEeZo6HZTupIPuMYIThTnLtmAPo1qLTPkWUsPdCn7sScUpguG+2it7/Zb+ZT8cdA7J8PWt2c4ipuyOKo/wBqKw+4MPfhFZzGkL47BkewCtw/KJVZ1lTWZVKjxVDImQbhAo92Oa9m+CnMVkpj69WnTP8Ava/wUE47fxKpqd2nwghQPL6sDpAwKn2KisJ8m+THtVKxP7yj/wAcZR7D5ek2qlmMzTPkVn4wDGH9TLhecmFP8QnHnc2Jjlbp7RB/DA0h0JH4GoJJr5ioSCPEVjlyi5EczgrJTTPgZ4iNJNucbRsCAPJFwdWyoCgg7hT8QZ+8HEAyxO3OfumfwOFFR7Qzds6/Vv42/XEDZhzuzfxv+uPXUAgEgSYE8/TrjdaQ2kTi0iQBP3v4m/XHgp+v8Tfrgg1qYsWWfNgN9sYmapnZ05bMOe3PngAgCG50uQsSQWgSYEnUAJIPwON6GcmAqVDIQgDXJFVgtM7/AFmIA6+l8Q1nRwVFXwvpkApDEhlWJBvGqIPXGJVUaWFYjTpgq6CNChEJMeLQrhQWmNQjlhOwCqtRhuKg9WMe0VF9Wn2gVudxjVwwDErUAUkEnXYq2g2mbOQtgb2xHTCmT30+wDLoxApA6PaBuikkNuBzxh7oFCK7ll9g97JEkklf2pZm1e1JmcGwCBlmuG1qRuCzA3Ejn0ONWy3m38TfrjQZxFuawMgAFnXZRYDyjErZtBu6i8GWG5Ej7r4YiMU/X+Jv1x4UEH2tvtN+uN1zlIn/AFE/iH93nEi1qbSFZSYJswNrifSbeuFQy0QP7nHmJ+78sZgAo/aLhofiea86n/iuLb2Y4LTUhmpIzRAYohb0kj+5xVe0OeCcTzI/7n/iuLj2czbVAAJxrn/gitdiDtT2DzOazHeE0k1EhUeszGBe0rA5+FbCJwNxLtN80yfzKiS1Qe3VD6lBsSKfOPq8gL74E7ecJrZSqi99Weg51prcsUcWInf2efQnFZq1ow8ceUVfQN7K/nad8TdkMn3mepJEyTb/AGn8N/d541ztW/8AjEvZGpGeoxzbT8Qd7jEfIX0Zbif2R0bP8EAdlFIoC+8Ehhe9t73G8SdsSZDgs06h+bvKLKD1iTBgTzJE7RgnP0alOoNNFoQeHxG/ludj089sC0VqJl67mm4FNAQGZptLEkatwLxPLzx59HWbfHs4vnj9FTPRnX3eE/mcdA7JcTWlwbPgwO8ysAdWFR6Z9TFRPuxSmyhrUacEamrst7AllUz8R94w2o8EpnI+FmeoWE6JYTvoAkTsJ0gkaQdsb3KjmqDk2MvktyimojyCy12cibhaeXqEGOhdwJxc6uYQVEm2oFL/AGlhon0kjFM7F8WoZet9Kop91TdWJB11VqbLYgTMHVfaOeLlxvKVRSL5ZTUgrU02LoYIOpRMqabEFlkSAZxGU1Q+DRtlOJFyQAP9OiT5Ed4v5HB6VB3azuQ3vArG/wB+KzRdvnegqU0K1MN9WqVcuP8AdocW6Dzw9pZlWy9Mt7QSsQfJarL90LhcnS/kVGJWAyyu0eGfgqhj75Yj3YnWnoWCPFpCD3AGofiY956YjyVDTTytF4OpRUfoFk1XP8AC+8Y2zWf1HVzv95J/Ek+/EoO6SE17EvHK6qQjKTI5MBMmINiY8MyNrDngOp3NOrp0uSsbMp6eUjc7dB5YLzmZrFm0qhUWEgTtMXPX8/LEFTMV5JIpi8cvvM77ff0GNNlQI9Kg9QLpqEau71ao3J3ESAZMfljKNGjUInVLEyTVXlBB2ub7CIvOwwY9Wt4Y0CwmevPnjZalUofCk2I2i8z6/ocFgD1MrTU6maozghWNvFa1tosdoN8C0qeXVpU1QwMzItJ6bdN+g2wY9avyCX22915udM/AcpximqVI0qJiIjnMnnN7+/CsAfu6atpPewPYuLB1EwLTJbz35RjO6y7Nc1ZnysTc+83P4csEUmravEqxHlveI59Bj0tW0WVdWry2Hv3mf8YLAh+b0VFRR3lt7jkSo3t8eQ540r1aJJ1a23PIXg/mzHpI9BguoaxUWWTcyBe9hv8A3ONMua2zBTA3gdJHPrGCwB2oUAQZqyV5RcXUzaNpFuvXBOVpKlQqNUxuSIPhF4j7Ph9w6ziVGqSvhUrF4jeOV9pxmXqVZOsLF7iJ8gYNrfhgsZfY9fjjMe6cZhAc/wC1aEcR4jVAB7kGpDTBhFgGIO5HPEXZ/wCWWpRGmrl6Tr1pzTb/AMlti29tOD09VcimzGtUAqgVHGoBQeTAASq/ocVal2Ny5UE5ZlM3U1ahtpm0NvMCL/mLvli0kxKLQJ287fU8+1HukdFQEkPE6midibAD7zhRR4HmqlDv6dCo9KSCyidt7DxGPIYt/COwlGpdsq8DcLVedt51QL8j+V7bwVRlqfd0aFanTAZgO9mW9SJkwMS+ZRVRQuNs5TxX5Ps3QyhzVRVVQRqQnxqpIAYgSNzcTIw17PdlaOay9LM5Ik5jL6BXomxcktqIJMeJTYTB0EWxea9XvKrM2Xquxp90VasCCjGSNMad/K9vLG3Cuz1LJ6jlMs9NnXxTWJMgnSPEDtew64qnkclTJxVMRcRpVVqlNNVSQ2mGJJNj4bna8X+GFHaHiL0qZpv31N6wbSDMMAm/KSCOc7i1sdCzSPVAJoVjUQ28YNjM3C+S2PUHCrjlCnVy2YFWnVR6dN3RXaYcU2ggQOU7WvubY58cFS7Nr8i41RxGmEdKatrASTAKwSxkkyOgUegxYOFcNV10rVqKNRdDCg02O+iCIn4YrFAnF17O0h4ZgeuNnFGNSaGb9hEraWqVXfSBOoap9fGImQIWNh54NyPY/wCa66q5iqzaNCMyjVTEz9Gddt/MEYsOR0xpU2OJ+JUz3JJE85939nBwQ+TKNxvtn4kSpSVzrRtQhW1qYLWmZQ6Sp6b4nzClvmdFJmrSqKI/bzREn/bOKnx3/wBwoH2xf/cMXOrQZXWGWaNF6SMJBlnJLHe8EgRtOKMirSHF/kaZrOqwq1kmKjGlS/8AqpkAkeTMAvonnhTmM0EUsZgYKr1Q0QAqqAqKNlVRAA8owuzhcEaArDnMb/H8PPpiyEaRFuwB0oi5d7+LYX90bz+PmcSs1NfBqa5kGBaV+/w/hgnLK5I1okAETCzvYWJt/fr45r3+jQx5fgZ8sTIA7U6MEFm+jEGwtc848/fbEVM0VJ8T3GmI525R5ffgkmud6aD4Gb354lipfwpICxtvPi5+uAAN6FKPaewHIHeYtG2841o1KOkiXIMbjeA3l0uT6YLLVpsibjkL/wA3w9+I9Nb7CfBeYvF/U8vfgsCLRSGpQzmQH2F4BNuhjrzxoKFJjZ3AjpG1+nQe/wB+DMu9XUNSIBz2na3M+n+cYrVdJJprM+HbYz5+mxwAQ0e7VgFL+JLeYIn4+eMD0yI1P7IUwNoM9N/64lJqQfCoIiCAvW8Akjaced7V/wCmsdIHL/d1+HuggyAUqM6NTgyRIjp1j+7Y2yWglirMWgyCAAIEdLf0HTE1R3sdK6ok2ET4p5zJ8OPcqzeLUir4TBAW3lYm23wwAdExmNox7gA//9k="/>
          <p:cNvSpPr>
            <a:spLocks noChangeAspect="1" noChangeArrowheads="1"/>
          </p:cNvSpPr>
          <p:nvPr/>
        </p:nvSpPr>
        <p:spPr bwMode="auto">
          <a:xfrm>
            <a:off x="63500" y="-1033463"/>
            <a:ext cx="2143125" cy="2133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8618" name="AutoShape 10" descr="data:image/jpg;base64,/9j/4AAQSkZJRgABAQAAAQABAAD/2wCEAAkGBhQSERUUExQVFRUWGCAaGRgXGBgcHBgeHBogIB4fHB4iICYeHBwjGh0cHy8gIycpLCwsGh4xNTAqNSYrLCkBCQoKDgwOGg8PGiwcHhwpLCwpLCwpKSwsKSwpLCksKSkpKSksLCwpLCwsLCwpLCksLCwpLCwpLCksLCwsLCwsLP/AABEIAOAA4QMBIgACEQEDEQH/xAAcAAACAgMBAQAAAAAAAAAAAAAEBQMGAAIHAQj/xABFEAACAQIEAwUDCQcCBQQDAAABAhEDIQAEEjEFQVEGEyJhcTKBkQcUI0JSobHB0WJykqLh8PEzghUkU2PCFjRDcxclo//EABoBAAIDAQEAAAAAAAAAAAAAAAABAgMEBQb/xAAoEQACAgICAgIBAwUAAAAAAAAAAQIRAyESMQRBEyJRM2FxFCMygcH/2gAMAwEAAhEDEQA/AN/lD4iaWbbQ0SzEwehG98KuBcWerW0NcFGbboV8z1OBu2bA8QzkidNZosDyG8nb0vircVmm1EgaCW9JBCxzIg3xfHI00/8ApFrVHUGo+WKnmO0ZBI0ixPXkfTCscZcbM3x/oMRd0DBhhqvPiiYk7A/AYtnmk6q0RUaLLngNAJ+svLzH5TPuwgSpUdiBqJLAl/HyBEG0AX1SdoxFlOJVT4C8qCVEm4AJAHpGLEmTpOiBFHhZtRJAJBA0mRtJlb+fTFWXyaV0OGNylQkzFJ1lChIAEt49LaWJ1E2mZ8hA9+AgigsSpgyB7WlS1xB6gbAk+/FryPyfVq9I1BXRI8MMTbnJj1P97D53sHWp0y3zmkQJa07gb772jbFP9Te6JPE1o17FcLDt3tSn7DqV1TDNBsRzUDxbb6cdiz3EGFFWVjqJAEG5JO34nyAOOXcAybUaNIuykM9Rp1+EwEEkjl9+LLw7iXeOIdQSDqquCAF5rRTkTtO+OD52Wc8vdUdHFhXxqSGfabtqMvQXMdy1VQYcqwECSAbi/iBB2uPPFW//ADdlSL0cwD0Hdn79WGBz9J6hy7kmhU+jMg7Na0ixmDfmB545122+TepkyzJrqUwfaiYHnG3TbHT8PyJTx/btGbyMXxy/kecR+XCszf8AL0URB/1JZj8CAPv9cW7sV2pzHEMtUqOUo92wUsogMSJnxagIFiB1m2OBI0YvtD5T+64fQytKkFqUwQWBhZmQ8C7VDuZtPWYF+SUnH6leNpPZ12hx3SNNVpYEgQLkAe0QPZ5jbBeW4ilUSjSAYPUHoRyOOVP2hp90jPW0GqVJQoxWJIL2HiKkARYyCcMey/F5zNBQzMaxJeAVECm12kSRKhgJ5g4z4c+XklJaZqyY8fFtdnSlfHvenA2bZwjGmJePCDtPL3c/dgTOZysP9OkWsORMSLzHQwI/UY6RhHK1bYgzvECi7SYJgmBCqWJJg7AAbbsMLqXEqxaDQIuOZMLqgkmIsL42cu7OHy6sqBihYTJEQBINzEyI5YTaA8PaMjXKR3cl/EYhUDto8MsVUmdhIjUSRj3M9pmp+3TA9r/5D4QtLvWLeCwVLHfxEATuIstkwWAbJ0lQkBjoTzkxpiACfiRucT0skjBNWUpDUWDSiHSAfD9X63974hbHZGnao6TqpFamgP3eokx3auT7MnTrVTpDeIxyJG3D+0VQ6gy0maQAFcpuoZpDSZpqwL7FZsGjENCk0gHJUwNidCx7Qvt0kx6XxM2VGoquTpMuoiSigEBoH1bmBOE2wPeHdrGqQBRgsqsJqGPpAxUE6PaKhWgAwGBMc7Dla+tVcEwwDC/UThBVyUMwTJUWAMToUSAAZ9nfYdLYMyecr+AHL6VEKYBAAteOQF7cueFYWOb4lo7YR1eLVg0CgSNRAPivBPlbb057YI4fxCu7hWolEMnUZ84HrEdOeCwM1+WMxF78ZgEcc7XR8/ztgZrtuCbwNuh8zitcTyitUoKGXSXuRIiyzvEn88dd7T9j6bVa1RVdnqVSWHeFQQd+YtYD3zBxXm7I0Xake6dCG2NcNKlb3EQZAHPfCctDKBQzNKq/drTZDEqzOCDaRqECJHTBL0dIXUVsBI1NI8O5IEeUicWvhvY6krK3dPq03He7HpqvtblhpU7JJIPdPM2IzItY/s72j44UZO9jZzSkPE1j7R/HFm7L51qJq17AKAi6p0tUg6ZjePUYsXDeyNJKxjLu0kyDWBvIjl6GfPDzOdgKVQaTlquhWLALXCgk84C3NhhSfJUKqdlG7QjSKVTLuWp1BDhzDK4N1JW0QQQcWXhvaCgcvl/nAVdeumQgYqFBtALTcaRN+Zw0bsJTCimMrUZA+qe+BJ8OxtFiY2+GHGZ+TTJ1QsrUVVEKFfTHPpvitRobnJ9soFPh6rTNLUrqlRaq6W9umQQSCVjdVvHxw44PkkLOj3JYaQ1iwJ5sLeiA9T0w64j2GytL2Gqd4aYpAM8gJqBNot/XFPoZoOCU0jy39d+sCSd7XjHI8ynOkdPxU3joYZnIJQTMlwylGUoUDFEMyNVrSRefLDrtXxAsko60ldQxaRJ1LMAEEgX3icK8wtTuqbVCxRpsASC07kawfZi5FosMKO1VPMfNaeaXS9OkrU6hmGUagBAPPSQJEkDB40504Qe2PIlalPaKH2kyVFWY+MswlTPuuCJ/DcY9o8HynzbWajvW0MSqldINovvz29el5sktOvWo96V7oONYk+xqgyR4ht+eDe0HYyiFbMZGt3lAuE0AO1RSRJ5AlQLycdSCfHbMWSuWloScLz1A0e7zHeyhOjQqsCrDxLdl0mYIN/THSPky4O9Vjnay2grQBHI+03naEB6A437BfJplu5p5itprmoqsqn2Em8EAwzcjNvLHRzTiAAAAIAFgALCMaYY92UOT6F/FKgFPSX7s1CEU3uTyttInCepXVhT/AOaGtQx1Q3iDmF2HKIwXxbO0WfuqqOdBDAr1g9CDsfvwGaOTH/w1B4baSYiSbQ9jM4tbImwYK2ls3DKSPrcjfTe9yR0memDeHvLFfnGosjaYDCP2r25FvMCRbEZp5Vkeo1KodBBlixJLH6vi2kkx+0euJe8y9JUcJVJZPCJYgA6hBliBF1HQG2I2AMleTHz0XIC2NyXAvaNzp9T5YmkzpbOeLXpAhgNQcLBI3h4HvwMrZMEfRVCZBmZuCDeGgcviRg3NJlFqEGk5ZHnwloBDAyBqsPAOWwUbESrAnWUWoGzRLDTTNm8DwG5Xuh5eZ5HAvF+z5q1DU+clEkIyid4CdYBknl9bGPnsrqLBKkuwZirkeKTckNEwSLH2TG2J34jQNAuVqOjVLht5gGd+QiOcrPKcAAo7MQ2oZrSCzFTNyCRudV2WAOlvQAnM8D1UaYGaVBRLM5QtEMwIX2pABW0k8xzxrn6+XTSr0nKqupPEb64JG+9x6TbGi8VySK40VPFGoTeZJH1pJ3uPLqMID2p2ccwzZxYYzu2kEC5Q67ERsbWE88MOEZM5epqfMo6kGVMyJCxp8RkAIOXM9cV6vx2jUphFpOirJEGSpYmTMwTYxPQdRMfDjSd9Sq8i4LEmJER7Rm0wOnkRhqLYmy1fOlxmAJP9jGYfEVle7U9q2XNVafcU2FOrIJZ7kbExhA3HASpGXpjSQRD1ORkc+v5dMe9quJIc/XSfEcw1Mi1oAMn9kzGA0dTeQLSZtFwB8SRHrjbDFh4qytymFZfjAUgjL05Uz7VTfqb42zHaEaSPm1MSZkVKkggET8DtjwZbyxncHkJxOfjY60iCyyCMh2lVGNSnRQssgTUqAE9L/ui+LLw/t9XcXpUVNti5AHmduvwxRaubCMEkUzve4aT6GL2k9cHUq9QMmqmoEBp1rc6vZAjHHm6bo1Jl1q9unBQBKbFyFECruTt/X0xawtR6R0siuNyFYgRuACd5tjnPZftVTqVzqohGRGZSXaBoUt9kCLfW88bdjflUp0qXd5rUtUXK6TqJPQeeFG8iaZPjWx8eF1HpuveqW2YEFGMzMMSwuJsQOdxiuHs7SpDvHPiL6GXbu/shl3uY8r2kYty5mvXr0awotRowWK1YVqjFdKqYJK2ZiNQE4Lzwo1voqqxBjUZVk5gahcfGMY8vgp/p6NMPIlHTKvmm1ZZ1i9OGE+10awFiQdj74wP2WSnmKVbK1EWojQ+mpJEqR02Ox92E3a/idXKuKdUlacCKqyRUjkSvs/uR53wi4Z8oNSlmKfzcpUZ2CnWPDDGCCbH9MZfFwZMeRWjTklCWJ77OhV+wmWYqRRp04EfRF6eoHk2n2rjniWj2NCt4atQDoKjW8wdOoG3XHvaPL5ltVXL5mogWfolWmQfIHTIYdG5XBOKVl+2/ECzUxVBZWu7JTCgAc7X6k47E5Y7+yOdFSrTOj8L4KuXnukprq3vUM3PX1OD3p1P+3/Nildl+29csTmGSpQG9aBTAO0IIHeCbG3MX5YvGVzyVkD02DKZuPLr0OLcc4vUSDi1tkaLU/wC3/NjIqfsfz4LXHjkRibIEKmp/2/5seCq/2qP8Rx7nqDPSZVIBYRJnY77XuCR78VjM8EdWU1HykhlcroI1lAQvOwDFTAt9GN5OIMZZTUb7VH+I49auye0aQPSWn4b4pdDhDqzMHokllfUZI0qpAUiwNOSzkSATE2GJqXA6g9l1AAQSAxPgG4uApc3cySdtsCsVlkPFSLAUhHmR/jC//wBSs5ISpSOkwwVja2xIwsp8JqDuyTTYoR4SnhYqpAZiZYuXYueRMAggDEdDg9ZNZmkWczLKxKxT0oATaFYs8EEEm4th7Cwqrmqmo3URciWn388eLWqz7ST/ALp/xhaeEVFCKDRPdg6SQxJPd6VLAQG0kl/ECZiTbEmXy7IqLFIKlpGrUfDpgsd5IVibXFhEYkn+xFsKqVX+0v8ANjwVnIjwevjxG5vj2kbHE6IjC/7P34zG98ZhEzlPaTL6uM5za9c7iemL5wTIakCkKR0YCCJG46iwkeWKbxmmP+NZwn/rt+Ax0ThlYaVA0iVM77n7v845+SdSL0vqIqmVufU2xH3EScMa/AatIE0/Gm+kz/Kdx6G2EfE+0S0NIZKgLEiCAIta83nyx2IeXDJHujE8UkzXLUQ+ZQnlJY2PhAJIg2sBPwww4Tx6scqGdYUMNF0BaGEEmesdJI88Jm4jU1nRNMVFMqy7gjTyYR7uuHOWNNKlKirgEDxKxPiF9gW3JvN8cvJF7r2ak+htwWp31cg+FalJkdjfUGGnr4SCyqOdmxzjgfHq9Ju5atU+jOnSCdlt4eYXy2x0vgSBPnKqTqFYaINiveLP1hJVtQO1iMci+UPJNluI10jwly6/uv4h7r/dhePatMtbR2Psx2mQqaTtrpuIMm6zvg8u9PML3tRAqU9IYqD86na5IVSoAJEzJPLfjnZHjVHT3TBaFUezVUGG/ZrLNx0Zbjz2w9znyiOi9wSKi6T4VqEqCdiChlhvCkb7jGppdkOy7cZ49k2Q087RpKrmxZV0zNtRB1LP2tupGKhx35MKFQh8jUCNNlYnTIv4T4tt4k7YXpxt3ogroR43DUUZv3lMRPkx9BthDwztDUytcqY7onxoCCIP7pIsbggyJscKkOkd0yWTQKWFctU0qHX2brcEJ7ROrbexIxQO23ABSpVczQkCdTp9gxAIHNS0eYMYYZXiK16cgtXA2iDWQelu9XzEOOYbfAGY7QZcajXPeLoamSsrUKsLrUQxqggEEjUpANxOKskE+xrXRznhvFXbu6YepEBQqFZkvfTPOL9fhi2cI7ZNQpEtqWmXGoqYc6W8Ukka2i1jJPPlil8UyByuaARtYlXpMJ8SsAyEc5IIt1xc8h2Er5ulTUZU0SzA1K1SkE0qfa0Bm1MeVgJgmQCAK5Y03YlkdbOn9lu2FLN0tYJBUhTKMoJb2dIM7j1jrF8MOPqncnvNWmR7O88ona9/dhZwb5PstRpd346h+2zeKLWtA029kgjDbjFdwkUe7LKbq8EADa0+/wB2L037K3RXuJV6K0CwqViKO4GkGHaJ89MTboTvhDmM1SqqrMKgGnSb05gQ+xHIuBCmwnzw+qtm4kLSgiSCFG3W/vtMeWBqa15DDuIInUAloBuLz0G+2LEQYFQSkQ5moDSy4Bg0nBWkZAWxUw6AzsdW0HG/Gsyg7skVj9EDCkaQAYGoREnVHs9IGC69eopUkUxTgBzCjkbC+08o5+sL2rVvZburiAsLBAN4Exbp+mGKwFs1S8QJreFnBOpIJUT0BMxAnlAnBWQdahYipUAUKbsLgrqm1/U7kg9cSVHq6VIWnqjxWWAZO1+hG3U88Qd9XkwtOZgnw38t7+/z6DDEaZNqYSQ1Q6SrGYm9o/WOh3xBTy9Ni0VKnh1MQQORFx7x/d8Tqcxeybfs+Lbe+8z8cSZl3iQFBK+I+CAZMze8yPK2AAOu9I/XeYA2GyxNttuX9mbICkHUCo5bz5yDEn0BPvPXG2ioUYEKHtEabi08+cH4e7G+T7zUdaoLcokchEeh3jyw7As2gf3/AIxmNdOMxECi8d7MZluK5uotFmRqrEFSvlBib+lvvxduE8HrKJNNhC8yl4E8jvyw27TKlyX7o96F1AHUfsxBHOL7WvIwsy+clPFmi+k2Ol0JLKVAGmzDcwZuBjnTx83bNSlSod01qGCafLqP15DFW+UHgdStTpd3S8XerfwzEGTvhtl66mmO7zZABC6tJMkIbENMT1ttzOAczntYUHOSw8RimQFA3JsCTdRt1wo4q9kLF9fs/mRDChq8Ii6yCCec9DvhjlOCVxUDPSJm9ip02tfewwTU4kCp/wCcYAKpgU+Uem53+NsEU+JAqQM4Q2qZNLlpFgCIjn8d8XxT6sUtkS8KzPe1XVIBqyAbT4EBiDEEgm/nipfK/wBjqtbLrmwnjy/hePrUtw3qjT7m8sXJM7OlxnXvMDurzEGQBeJHpgjI8QTvClTMGsGGhkanAmwvyAMm3rhxhxdg3Z8vZypLswESSRfrfD3svkzmKi0TUADGxZFaCfM+Ie44J7ddlBlc/WoUroDK7+EMNQUk/ZBifLAfCFahUDTdTsASJnyGLHOPssjjm9pFlyPZes2XasaNKsAGEaqiMpUkHY3gjn0wm4v2bqlaBp0KoNRVHtq6uWAgrYaS07GfXFz4H8p9PL0Hotlywd3aQwECoSea8iTecYvbvK/NMtSKuKlBqUsVBUimwJgqegO4wJxfQ3jmu0KuznZTOtlqdSi9Ny4Ld1rCVEhiPrWI8JO4wbk6nEkcOynQGBZu+olNI+0xYwI3sbddsXbh/wAnSZillsyMxUpVO6n6MjT4izAiCDI1dY8sUntP2MrcPzD9zQqV8rVBjSC8AgAhoB0mSYnlzxCTaIpj/sl2MTM5752b0ssEWnpEK7qOXPSpvHmgtBx03MJtir/JpUZcolA5epSFJR4m1eMtLMTKqdUm4i23LFpzT4nHoql2AZ/iQoJrYEiYtHP1xWeIZqjUDVilU+KOQkhRdeewH4xhxxLJ1apHd1NAAvMwSeR62uOhGBqmVzAWoGrTrXwwbKf4QTHlidEbElbOU6Tqvd1CEDBWmbVAGM2H2mG9tPPCwVqRliKnhVTEJ+7EgQdwZgWHrh5V4Zm9IPer0Nr3H7se192AHoZi47xTsAT1kTePXrv78SREEr55FmkBUMEmxW1iDB5SCQedxzIOBGzNHTpNOpCjTyJWTMD3gj0tzwxq5evpEVBqgzYQSSb7WtHwxp3FbQAKg1TM/CBt1Bt6YkAvJo/Yq2I2KxMAW67b/wBMS540oLMlTxgkxpsSY+JI8/vOD6i1SwIcBQRaN9pm1rzz54gOWr6v9QaZJt0M7yL/ANPgAA/OKXdjwPpZja0yAPxBxtlO6BZdLywIMkfvcuf6nBvdVZc6gZnSOnTlb7/fjVKFaGl1kqIgbG0mY3ifuwgAXpUSskVBfTugMkH3Wg+6+18EZXMJUrSFcN18MWXnz8t/xjBBpVtK+NSwmSfu5dPT343y1CqPbfUI687eQwDLFJ6/hjMaaMZhAa8f7QsterT7tCFeAZabQeXPAS9pXG1Nbcpbn/X8cLu1WfKZ2sppuZcxEHVYbYXniQNlVtX2SDI33j0OH/ZStl0YSfQ9PbI0ZY06d/Iny9eeCcl2y7z2KVKwiAGEe7FarZQOFeBJHMA/VO4xLw3gy0irKTceLzJEnaABPLGdSTm1WrLniSjZcMnxZioXu6cRFwx+N8Q9pO31LIKneqjM/sqqXgCCSS1gJwLw8wd8Vj5ReDBq1KqymoHXuomNNyZH97xiedLHsphHk6Lv2d7f0M5PcGmSokq1NlKi194I2Eg9Jw2z/Fu6QuwpbT7Bk+niucfOuboPkc2r0mfTTdYM6SZEkGDN7jpjt/GMjrzNHT7NUAwfqlIJHoVImOhxjnKVcovTLFBcqYu7V8G+cZkNV0rKISLkj0gE2/s4oWc4YKFRVLyCBdY3mNtViCAw92OjeDM8QZmBqU9UBWJZbACy+ze5wZxbL06dQgBAvsgBVFhf+U88UymrbOhFuNR/Y5stCgAbVCo3JSoJA2urEXAJuLa45YScWydPQWRlLgwQCeXO6gkTqtO2nHZcpQp1VulIauqLubyLciA0eZGEPGux9GorlBoYC2knTzHszESI22YHlhRyJMal6ZduxyOMhlQndhe4p2Ib7Ann1nDOK3/b+Dfrjl/Be3tTJ0Mqrr3tEUtBIs6tTYqQORgRYxyvjo3DeN0sxSWpScMhtI5HoRuCOhx0ltHJmqbJqj1QN6fwb9cVvh/EamYrVqkqKdP6NZnSSLu2+0gC/LEHaPt9QpM1JTUdl8LNTWQrchJIBIMSB0jAuSqrmcolLJq6UXbTVd7Mq21Ab6mYWkW354OSugcXVss1GozIrKaZVhIs4kHY740qUXP2LeTfrggGwCgQBAA5AbYHqZ9A2ksAxvc/h8DiwqPK6uB9T+b9cJM7qHhXRHkG3+N8HZri1ImNayD15/nhdUzFOR9IhkwPEP1vhoTAarst27sdJkT9+IPnPU0/4v64mz1Sm3iWokArqkn6hYxKsp0tzXZtK9MA7UjS7+joMk+EiZqio8kPs5IQiY0gRBBwW0M3XiK6tOqnqiR7UETFjsb23xscz50+vtcvjjXMt3lSo71aep10keJdILBiVIcMCYC2MRbA9CmF0/T0m0l2BbUTqqEEtJqXYKqqpMwBO98CbHQcmoiRo+JPwvjfxfs/fiIZ1GLFqiSzMx0mBJMmJJgSeZxIc2g+uvLmOe2GI8Ct+z/Nj2WAjw/fjwZlftrBmLi8b8+WMXNo0hWUmORGAQ2jyX78ZjePTGYCQh7WVf8Am60WitExO6HC2kxsZEnTNovLDr0tjO2BPzzNCIBrA2iTA3m43PPENCt3YTW2mdB8R2ipJvEbHbHJzZZbS/J0sKVf6DMsxZFmPbjYi2k29caniLCkr6RY+e2nfHmVqg0gaZmap2gx4d/Ib74DrVWNESHEEiCCSDpjYfcR1xmWWfK1+TTxjWw6h2v0bUtTeRMD7r4V8X7W1atVVqIAimIpreSRpJJMwD+RwLla9SnI7sk1BbVbaxJ6D9MMM9RdyAoAci95AAjcRqcDUOm/PGmeeUtSMvBJ2jR8my5ilVdBVdqhYAkgAkKqkdSImT1OHr8Z7zVXKuKqKKKszeyajHUAB4ZChpO8gdMVzgXEXWXqEMyyEn2REDaJiTtF8OeJUGTJZcxerVaoYH7A0/DUcRxp+/QJcpod9lP9UDkASfvg+6T8MMOP0SanoB91yP8AcMVrsjxWnTZmq16KbQGqrPwEmCYw24txyiXnv6Jnfxwbe3AjkbeQxVKLXo0v9QOySyAYmx/KY/2/hjfiDQpjlqmPL9FIIH6YX5TjaGNNWmTuAHUwTtA8hfzx7xPOlVaedp9BAv1M/CMV0xpOyscLzrLSq01RalMV1L02EgpUEEzuCrU51Dmb74W5Pi1XL66mXPcAgEqNDEqZ06puW+EeVsWPsbWX57WUAEPlvEDcNpdeXMQThV8oGRp5dgtM6dYJ7kaSpLTy06oBk3kCwW8Y6MLcV6MealkdKxBw2kR4VMMTDAGWcWJB3AA+1pt54u3BO3lQLSpGgGQCAVgMVEDVcgHf7N74rXBeGv3bOKgXUxBNNVg+EiJnUJBO0gkTynFw7LcARkSozM1amSHlgwDdB9XSRG2/PDgm3plc2uqLaa0+QxWc1xWmaoY5ZyysAGvJgmDtcc4PXnh3xGg3dtFQIY9omABzvywjz1Co4QDNUgxUglahk3JlQCAfCVF/siPaxtsyUQ5wUlVStBm1LMKXgEWjeZ87Ygq06YSO6YDSDEtzIG+/n7uWNzka66lGYXWsk/SVCVMzOkRPhgX2gdcaEVNCD5wsKoBYkBmItJ1Am4ub7zvgQheatMLHzd4Jj2mjp7h58xiNadIo30D+EWBZ5bYCfPlafZPScE5pqjswWvTEmVGpZiYHLrynkR9a2Go5AHfqGWdU6QCdRHNdhpK26HEhg+aZCqt3L3ubmReIt1AJ/wA4gdqcyMu8i+7RM8/fBtywQ9GsRIroYFyCIG28CBsbnkca5nLsah+mCCdu8IMQNht1HnM4Qwc000yKLTMEFn5LI2O0mPKcbLVpMf8ARcxbc+G0D0nTP8PW0703ZoWqpBRV062BlbkyLjV4gSIMRjapUJQ/SKJfwkOemnlc+Iggc8MCDMLTVtHdOQvs6Wa8gb+8mL/jgjh4TV4aTJGoSSYmPv8AXzONe5r/APWSeVxfp9X3e49bEIzmqfpFKkHwahNhyEWj8vcEBZNB8sZjfSf7P9MZgAD7S9iaDV6teq7rrqXNoHhjkpIAiSTsAZwI3BcsiJ9PK0yYdYYAKNTAkAqDB53uOcYt/G6TMSqpTcaw0VBIHX38vecK83kX0lKdKiohR7NuesHyssf3HPcFJ7NCk10Jn7PZVmn51UpifYhVU7mbr5ETHIjHmc7F5KAHzLyFAGp02tFoHKDhiOE1QCTToFuRIN95vy+r8PPEq5OsYmjQ1RBnaxMCd40xg+JD+Ri3Kdm8mm2cYlZAJKGLT0hhebSMTV+wmUcmq+cYsYJcmnMXHwkW9MOMjwupIDUcsIK3AuVmH5G5XbbfBGW4bW1Lqy2WCzeNwBtHpf44ksUfwQ+SRW6XYTJqYGdYQdpp89txbrI64UdveCUaGSy9OhV1oarmY16rDkDBIjni9nhdYqurL5YtqM7gQAI25zNr2HvxXvlHyxXKZeUVNLEFUFpKcvgcNwUYui3C28isovZ7KBhAp1yQRLGv3Q+qPZRCbAA3P1TzwTm+D1CLKVuR/wC5qMQXClt05ljP7p8sD8J7T5elrFRkEiN+tuU3j88GHtbl6x0K7VGJay06jE7bQt/rt5asZZcn0jprjGXYmzXZ6RJ1ezO9N48PmBy/DAdXgOkEo9VfM0ysRH2HP4c8PK3aPLyVd1VhIKuGQjqCCBe5F+uIM3xCnUkqysJ5EXtb4jCTmu0W1CXTIezuezBFdBmHYii2gBn1DxoSF1KGHgB54Vtw+oWBYE7kn2pnYm/OT7o88NOAUgz5hSrmcvUChdy0rp+8/jjonyf9j2ydMvVUd9UixEmmBym8N1g9Ma4Lmjl+RLhOinf8DquaRqCpRQn2tKKbnxGGjUdGwHQ2kYe8OzD5WuEckggS4jTWpyFWoIsrLqHhGyzvY4vWZYMCGQMDyIBH32wuz2WWooVgBHskbraLcoIsRsRbFkcLXTMzyX2ietllMhrg774r2b7hZ1Ual2aBLT4HN4PIlidolvPDXLDRYu7+sWjoAAIwHmqVYuzU3gHkSem0aYUT/fTQk6KgFs1SZqjdy4fS0yZBE3AvaZNgOZ64Wucvf6GoBPInYmLX6WjaxGHWaoZk6SrKpCjUCTBYTJ9kiDIO3IYGrZfNc6ij09P3LieX+cNERUj0TJNJpWD7RInUo8PvI9caaKdU/wCnUQsSZm+0mxMCbgf7uhw4IzHil1O0GL+0J+ra04GrnMAnSbEkyTO7WFwdli21jzvhgDZZqROkJUUOQu/pcXkQenriKrXoH6lQkkDwkDaB1jYRgsrmCgXXDc2HOwibDnJ2xoqZga/GskeGeRtvbpOAZAXy9PTppVLgwAR5g8/8euIalagJ+hqbxdjfefrf3bBrUcwSCCs6YJPWf3ZiPd+e+XyVcA6nBMcusjbw9J68rWwABV+7Qq4pTpUMDJmZJvy/PbG3D6lMsQqlTBbfqII9Y/u2J/m2a6g32Avy2JWBbf34IytKqCTVva0f48vvwCHs+f44zE2gdG+Ax5gA5x2949XTiGaVa1VVWpYCowAGkbAGMI6fHs0x8Neuf3alQ/gcXjtVmMvRzeaqpRp1swKjEioC0HSukIk6Wtq3B3GAGaqya3d1BGohm0BQQDpKjYiYsF22xhlpk1Bv2IBnc/8AbzUDzqjENXjmbX2q9ded6j/riXiOTQ+I1WYGbKpO0fWNsVjOZCmT4e8Poqj/AMvXEkr9icGix0+2eZUiK1RmNhNR+flqxZcx28r5MURUVqhqKSdVToRsBtvaTjlVLIsagWmrlpsCBOLlnslmsx81ohV1U0KqrEozF/aW9pHWxg+QxCSp9lsI6LBwvtjVzxTK03qJUqVAzVA7AomoEgGenlecOeOcVFTvOF5qmK1UKzLVDkSBSLU3gH25sRYHfnGOddic1UyuZpO0LTqHSxMkqBOo6QbMATEjr0xa14RmaPE6GcrIKlKpVgsPqrUimNUbcgN9sRX1lVlj/Jx5nw/4N2mbKChUpf6iPUJJH2ggH3A4UcXyfc16tL/p1GT+FiPywIDjZRnsN4nxRq9apWqGXqMWJ8ycG8FztKnQzJdA9Soi06UgHQS0s/kQoif2sJWO2Jsqkm/si5/vz2wgtnafkf4VTWjVraPpRop6rmAyCoYEwDdb+WL62XYjcKOpP9bYrfya8KdeG02YsrV3asYgWaFX+RQfQjD3P5MLScydUG7XA848jf3YekrDs0rcPUe05J9T+vTGoylMefvP64X8I4pTqM1/sFZG2sMQCDt4dJ9MG0MypJtA1s3lChQfi9sJZLHxJfm1MbKfvxstJQLrAFzJNgPfgWvxP90ffhZW4wKgMVAVIvsBB6+V8XUQChmyxZVo+yyrepF3CmY/Z1oG6FgLm2BxndRQCmuqo0U1727eMoGH7PhLz9m/lhUaFAS0U9wSd7lhHvLAe8DpjSlmMvoOkoFXSTAgDkvK3QRhUxhmTzb1WqAKgRCo1B2i6sx3H1UXUSNgQecY2o1dejwGHNMKSx3qrrUGJKnRDmbAMJPLAYpUSW9mVPiJBsYg36wIMHa2Nnp0FABKgNNgCQ2mBBixiwg+QwUwCssTUXWgGiAZLkCCC3nICqWJ5CDzxopY/VP1LFiI71dSkn2fY8RgkqLkYgevlna5BawuCCJAUDyswX3x1xDWq5U6fYIgBbEiDaF6SDsOXlgpgMDl3DqppmSW2cmAmmWa1kOoQdzItJjHvcvpdtJimXD+ONPdzrYiZ0Agrq5tA54EOVoAwdAvcEjfe9/xxKlKgeVMzzMXuTzPNuR3OCmFk6JJIaUKsEILGQxTXHQwovpJgwMEDLpB8bH0J/XAtNqQOrwbRMiY6CTYbGBienUpna8gkQReN464dCHndjqfjjMb26fhjMIDmnbpWHEM3YsvebrusotvXDHgfFaT0EeojtmIWxUNLWB0o1oJF29b2wF2lOapcVzj0qNR0aqbd2zKwKC9h63GNMij1K1atUytSkUUvTCKzKvhC1BB0sSxWQIN2bGfNHki3G+LCe0Ocq11iqUSmrKYRZ0EmBNQgn+EAeZGKn2k4F3MCm9OqSL6WdtJiYN42/HD1+I5qpQZBSzFFiXqSlMsGlbKQQLbg9LeYxXaXDs+VA+bsB50mAabwIA254rjFosnOLJOIrlFg02qLU0oQqhrtpEhmJt4iZAB2gYtnZnKVsxxCm1Yd2Ky1GGkiFYBTABkgiDv1OKV/wCnc27L/wApUX92lUB3546F2S4ZnKeay7ulYqCCwamfD3iMhMxtqYE+W+1ouNdi5WVb5PaH/wCxakQGlipDCfZfUYgggwjXgi998dn4dNUurgGMzAHRaI8I/jTV6k45a2QzlPjNXMjK1ii1iPDTZQyC1iFgyAL8/fjqXZym41FqZUtX1RpIHiy41R5d5qv+uGq5EX0fO3yjUNPFc6BsK7H4mfzwv4ZlqL0qveVqVNgPAGSoWY9AVBAHK+HPbbKvX4nm+7hi9aqQAQJFMnruYBtzjCniHBalPLUquulUo1LqUZdQaPErKYcERBtGNCKxQcWLs5wA5rMZfK6kHeMDKwbNdpI+sqAmOXvwjySg1FDMVEiWC6tInfTzjeMdS+SbhH02azSstTQO6pvBUMzmWYAxHgH8+GI6XmMuCAqpV0qoVFFgoUQAPdgDN0UpjVVkD9p/yAJx7XzVZFlqtJF8on8745j2x42lSpqp93WYCGqFZ8xG0gR0IvhylxQ6G+Q4r/zLBCWp/SkOQRJ7osBMACNIHWdfXFyytAmksw1gCQekk/8A9C38K45bw7jwpGkmVesS8CpTZvA5I8WkKJBNzI2x0TJNSYlyxuo1eMsQ0nUnsiVBMhueo4z42+e1om3oJrZeASQBANpwgIowQqE6hcAmOu/mIuN7YbcRdNP0Z0taCx6G/wB2AKmZIc6HUCZAJG23Q85xsKzbu6aLKoxDgyATYKfzgesYGo5SkUYdy+g6ZkmDAkc7iTY+mJWzFcAfSoL22FtuYvuN5x7S4lWlWNVCnO9jIMcgBy5/jgAldkpM66Khm06mMkxcSbGbz64H76k2lDSIAYhZLeHVGs+XT09ceDOVpH0qjbbSZ2n6v3eYxlbM1CCO9WS0rcext0g3nBYEdTIUhUaaRaWADamliALmTuCZn1PLGVUoKxXumi/ss0e10mASfujHoSoA2qok8r7REzb8uePAtbfWkEfat+HS/wCm+ADeo9Jgz6GksAbkTqAJPw5Y8Zcv4ZpOdQB69bHzAEY9oZauRq7xBtEsvqZIEbYLGWqaIWqmuTJkbR6bg3wAB6qVz3LwSNyZJB539T64P4U9NnAFNlhTE7CbmfO/wPmMe1qlSxSokEATq2MXi358xtF8o1qxa7qywbCJmBeIHP8AHAItXd4zHkYzCAR9sczprVQSQO83USdp2kevu54S0M8sHVUrPMGWWJuejSBJG/xxee0vZpX11GqVBrcQKYEz7/Sf12NefstOnRWzQ82pxZjzOrkRyHTFNomKtaU9Sq1SQANSgmQ1+oHI2G0nfbGuXzihpNSswV1+qAIjeNW2Jq2WQT9Jmnm0aLCYMjxEn+uJcrkVdv8AUzHs3JIAMW3HP8cLkkBvkK4ItVrg2W6jckkWm4/vfDPL8TsoWrmLIZ0qPFpYmSdRE35bj4YGpPDKVGYJW0DZipIMyZ8VjP3dD8u7KAO9zcaiPZiNvOYk7yefODguxBJ4rEk18wsCwamLBXWSL8/Zv5+UkUuPCjTzNVqlVhSps8VEChSkmAb9QIt7+UFSq6gfSZp7Kdl3LK/U3gET5kT1U9tKhbhOeVWrNCKYqLGle8GoDckAKxMnn54egPnvMV2YlmuWJJnqTJ+84Y8QpJToZV6ZOt6b6wSCAdRW1rSp2wpnG9erIUdB+JnEwC+zyKc1QDTpaoqmDBhmix63x1H5Ncwwy+aoKA1SnmZuCdWoFeoj/TN9r45JlKxV0YG6kEe4zi99kOMfN8tmMyd61dUHqFZmPuD4qyuXF8exqrHPa3i9VLVEKsJCxVZN+ihQCfO87DFa7U8TGYake5NJ1SGYiNe1z/Uk3wT2j7dvmKei1nDA8wQz7dLMv8IwgarUrNJBYheQmBtJ5D1xmxRlqU+ycmukWDsXwRnY1Dsuw8MmZEzfTE+pm22L2uVYx5ADedsVv5Pa76KumNMgToUbcpAubncncYtq1anl8MbcdPZWLOKUAoGpGaZ25Wv+WBm4ZTDaWSoSPZjoR5kbTHuw9r5fMMsI2kk7np/f54iXI5u30q7bWj8PS/mcWkbBK2QpmmjMjsBZRqvFpvB2i0T69NcscuYp904nxXPPSZnnt952wzZKgcE1F0gCbjf6x292439ZCqZqtfxpvaIsOX1b+/ywgBKbZfSX7p99N9zqmwE8hPnjd8/ShfoqlojbrN73vfE2VztTVNQgi8RHlHLeJHocHLnZ5YBi16lNqirobx38hqk/mfv90I7s6iabi5mCI3kG5Hr78OzVPQ4074n/ADhgALTph+6h4F5B2Omes7Ae+MQU85RUhlpvI8xz2tJ5E3w2dsRl/PAIEarRdXlXiQx9Wta+JaDUkq6UDagDe0bes8+n4jE3fAHGjVxB9MAy1zjMR6vM4zEQOZ9t+PZtOJZpKeZroi1LKtRwANK7AGAMB5bjmcbw/Osw08u9qfriTt6hPFM3/wDZ/wCK4WZriL5ZF7tlDuDP2kFoYchz/TnjdFRUU6K72Ns1xOvRrUaVSrmJqCTDOTBsgUahctzkx0w0q/OEaGrVbG47xvhviHtH3tGlkMxUzJfNIFbRswRpadpNgqEm3xx0f/gdPMIlVbCoocejCfz+7FPJLbRKjnOV4JxGpUqM+eqUKRLCh9MSarmTTRBIjkDO334rHDO1eeq1kpjPZsDSS01GkFULMB4j0gfhi+duMuuUzmRqB0Bpq+nW7BA4IKltPiUGYvY2kgSQm4ZW4Xl9eaqVfnWZZ2KpTQqQzDxaU9nTJaHMTyGKKXZIS1O0+eL6Pn+YQspZZqVL8wN7SJ+GFK9uc45CVc1Xek3hdTUYqymxkE8wcM+0SGvmBWSkaahQoDHxTMm62G5EdPur+f7P1UXvO7+jJsVkgXt54hLLFvRb8UkraEeZo6HZTupIPuMYIThTnLtmAPo1qLTPkWUsPdCn7sScUpguG+2it7/Zb+ZT8cdA7J8PWt2c4ipuyOKo/wBqKw+4MPfhFZzGkL47BkewCtw/KJVZ1lTWZVKjxVDImQbhAo92Oa9m+CnMVkpj69WnTP8Ava/wUE47fxKpqd2nwghQPL6sDpAwKn2KisJ8m+THtVKxP7yj/wAcZR7D5ek2qlmMzTPkVn4wDGH9TLhecmFP8QnHnc2Jjlbp7RB/DA0h0JH4GoJJr5ioSCPEVjlyi5EczgrJTTPgZ4iNJNucbRsCAPJFwdWyoCgg7hT8QZ+8HEAyxO3OfumfwOFFR7Qzds6/Vv42/XEDZhzuzfxv+uPXUAgEgSYE8/TrjdaQ2kTi0iQBP3v4m/XHgp+v8Tfrgg1qYsWWfNgN9sYmapnZ05bMOe3PngAgCG50uQsSQWgSYEnUAJIPwON6GcmAqVDIQgDXJFVgtM7/AFmIA6+l8Q1nRwVFXwvpkApDEhlWJBvGqIPXGJVUaWFYjTpgq6CNChEJMeLQrhQWmNQjlhOwCqtRhuKg9WMe0VF9Wn2gVudxjVwwDErUAUkEnXYq2g2mbOQtgb2xHTCmT30+wDLoxApA6PaBuikkNuBzxh7oFCK7ll9g97JEkklf2pZm1e1JmcGwCBlmuG1qRuCzA3Ejn0ONWy3m38TfrjQZxFuawMgAFnXZRYDyjErZtBu6i8GWG5Ej7r4YiMU/X+Jv1x4UEH2tvtN+uN1zlIn/AFE/iH93nEi1qbSFZSYJswNrifSbeuFQy0QP7nHmJ+78sZgAo/aLhofiea86n/iuLb2Y4LTUhmpIzRAYohb0kj+5xVe0OeCcTzI/7n/iuLj2czbVAAJxrn/gitdiDtT2DzOazHeE0k1EhUeszGBe0rA5+FbCJwNxLtN80yfzKiS1Qe3VD6lBsSKfOPq8gL74E7ecJrZSqi99Weg51prcsUcWInf2efQnFZq1ow8ceUVfQN7K/nad8TdkMn3mepJEyTb/AGn8N/d541ztW/8AjEvZGpGeoxzbT8Qd7jEfIX0Zbif2R0bP8EAdlFIoC+8Ehhe9t73G8SdsSZDgs06h+bvKLKD1iTBgTzJE7RgnP0alOoNNFoQeHxG/ludj089sC0VqJl67mm4FNAQGZptLEkatwLxPLzx59HWbfHs4vnj9FTPRnX3eE/mcdA7JcTWlwbPgwO8ysAdWFR6Z9TFRPuxSmyhrUacEamrst7AllUz8R94w2o8EpnI+FmeoWE6JYTvoAkTsJ0gkaQdsb3KjmqDk2MvktyimojyCy12cibhaeXqEGOhdwJxc6uYQVEm2oFL/AGlhon0kjFM7F8WoZet9Kop91TdWJB11VqbLYgTMHVfaOeLlxvKVRSL5ZTUgrU02LoYIOpRMqabEFlkSAZxGU1Q+DRtlOJFyQAP9OiT5Ed4v5HB6VB3azuQ3vArG/wB+KzRdvnegqU0K1MN9WqVcuP8AdocW6Dzw9pZlWy9Mt7QSsQfJarL90LhcnS/kVGJWAyyu0eGfgqhj75Yj3YnWnoWCPFpCD3AGofiY956YjyVDTTytF4OpRUfoFk1XP8AC+8Y2zWf1HVzv95J/Ek+/EoO6SE17EvHK6qQjKTI5MBMmINiY8MyNrDngOp3NOrp0uSsbMp6eUjc7dB5YLzmZrFm0qhUWEgTtMXPX8/LEFTMV5JIpi8cvvM77ff0GNNlQI9Kg9QLpqEau71ao3J3ESAZMfljKNGjUInVLEyTVXlBB2ub7CIvOwwY9Wt4Y0CwmevPnjZalUofCk2I2i8z6/ocFgD1MrTU6maozghWNvFa1tosdoN8C0qeXVpU1QwMzItJ6bdN+g2wY9avyCX22915udM/AcpximqVI0qJiIjnMnnN7+/CsAfu6atpPewPYuLB1EwLTJbz35RjO6y7Nc1ZnysTc+83P4csEUmravEqxHlveI59Bj0tW0WVdWry2Hv3mf8YLAh+b0VFRR3lt7jkSo3t8eQ540r1aJJ1a23PIXg/mzHpI9BguoaxUWWTcyBe9hv8A3ONMua2zBTA3gdJHPrGCwB2oUAQZqyV5RcXUzaNpFuvXBOVpKlQqNUxuSIPhF4j7Ph9w6ziVGqSvhUrF4jeOV9pxmXqVZOsLF7iJ8gYNrfhgsZfY9fjjMe6cZhAc/wC1aEcR4jVAB7kGpDTBhFgGIO5HPEXZ/wCWWpRGmrl6Tr1pzTb/AMlti29tOD09VcimzGtUAqgVHGoBQeTAASq/ocVal2Ny5UE5ZlM3U1ahtpm0NvMCL/mLvli0kxKLQJ287fU8+1HukdFQEkPE6midibAD7zhRR4HmqlDv6dCo9KSCyidt7DxGPIYt/COwlGpdsq8DcLVedt51QL8j+V7bwVRlqfd0aFanTAZgO9mW9SJkwMS+ZRVRQuNs5TxX5Ps3QyhzVRVVQRqQnxqpIAYgSNzcTIw17PdlaOay9LM5Ik5jL6BXomxcktqIJMeJTYTB0EWxea9XvKrM2Xquxp90VasCCjGSNMad/K9vLG3Cuz1LJ6jlMs9NnXxTWJMgnSPEDtew64qnkclTJxVMRcRpVVqlNNVSQ2mGJJNj4bna8X+GFHaHiL0qZpv31N6wbSDMMAm/KSCOc7i1sdCzSPVAJoVjUQ28YNjM3C+S2PUHCrjlCnVy2YFWnVR6dN3RXaYcU2ggQOU7WvubY58cFS7Nr8i41RxGmEdKatrASTAKwSxkkyOgUegxYOFcNV10rVqKNRdDCg02O+iCIn4YrFAnF17O0h4ZgeuNnFGNSaGb9hEraWqVXfSBOoap9fGImQIWNh54NyPY/wCa66q5iqzaNCMyjVTEz9Gddt/MEYsOR0xpU2OJ+JUz3JJE85939nBwQ+TKNxvtn4kSpSVzrRtQhW1qYLWmZQ6Sp6b4nzClvmdFJmrSqKI/bzREn/bOKnx3/wBwoH2xf/cMXOrQZXWGWaNF6SMJBlnJLHe8EgRtOKMirSHF/kaZrOqwq1kmKjGlS/8AqpkAkeTMAvonnhTmM0EUsZgYKr1Q0QAqqAqKNlVRAA8owuzhcEaArDnMb/H8PPpiyEaRFuwB0oi5d7+LYX90bz+PmcSs1NfBqa5kGBaV+/w/hgnLK5I1okAETCzvYWJt/fr45r3+jQx5fgZ8sTIA7U6MEFm+jEGwtc848/fbEVM0VJ8T3GmI525R5ffgkmud6aD4Gb354lipfwpICxtvPi5+uAAN6FKPaewHIHeYtG2841o1KOkiXIMbjeA3l0uT6YLLVpsibjkL/wA3w9+I9Nb7CfBeYvF/U8vfgsCLRSGpQzmQH2F4BNuhjrzxoKFJjZ3AjpG1+nQe/wB+DMu9XUNSIBz2na3M+n+cYrVdJJprM+HbYz5+mxwAQ0e7VgFL+JLeYIn4+eMD0yI1P7IUwNoM9N/64lJqQfCoIiCAvW8Akjaced7V/wCmsdIHL/d1+HuggyAUqM6NTgyRIjp1j+7Y2yWglirMWgyCAAIEdLf0HTE1R3sdK6ok2ET4p5zJ8OPcqzeLUir4TBAW3lYm23wwAdExmNox7gA//9k="/>
          <p:cNvSpPr>
            <a:spLocks noChangeAspect="1" noChangeArrowheads="1"/>
          </p:cNvSpPr>
          <p:nvPr/>
        </p:nvSpPr>
        <p:spPr bwMode="auto">
          <a:xfrm>
            <a:off x="63500" y="-1033463"/>
            <a:ext cx="2143125" cy="2133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4" name="13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864096"/>
          </a:xfrm>
          <a:solidFill>
            <a:srgbClr val="002060"/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CO" dirty="0" smtClean="0">
                <a:solidFill>
                  <a:srgbClr val="FFFF00"/>
                </a:solidFill>
                <a:latin typeface="Algerian" pitchFamily="82" charset="0"/>
              </a:rPr>
              <a:t>    El tema debiera mantenerse delante de la gente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es-CO" dirty="0" smtClean="0"/>
              <a:t/>
            </a:r>
            <a:br>
              <a:rPr lang="es-CO" dirty="0" smtClean="0"/>
            </a:br>
            <a:r>
              <a:rPr lang="es-CO" dirty="0" smtClean="0"/>
              <a:t>¿En qué parte de la historia nos encontramos? </a:t>
            </a:r>
            <a:br>
              <a:rPr lang="es-CO" dirty="0" smtClean="0"/>
            </a:br>
            <a:endParaRPr lang="es-CO" dirty="0"/>
          </a:p>
        </p:txBody>
      </p:sp>
      <p:sp>
        <p:nvSpPr>
          <p:cNvPr id="101378" name="AutoShape 2" descr="data:image/jpg;base64,/9j/4AAQSkZJRgABAQAAAQABAAD/2wCEAAkGBhQSERUUExQVFRUWGCAaGRgXGBgcHBgeHBogIB4fHB4iICYeHBwjGh0cHy8gIycpLCwsGh4xNTAqNSYrLCkBCQoKDgwOGg8PGiwcHhwpLCwpLCwpKSwsKSwpLCksKSkpKSksLCwpLCwsLCwpLCksLCwpLCwpLCksLCwsLCwsLP/AABEIAOAA4QMBIgACEQEDEQH/xAAcAAACAgMBAQAAAAAAAAAAAAAEBQMGAAIHAQj/xABFEAACAQIEAwUDCQcCBQQDAAABAhEDIQAEEjEFQVEGEyJhcTKBkQcUI0JSobHB0WJykqLh8PEzghUkU2PCFjRDcxclo//EABoBAAIDAQEAAAAAAAAAAAAAAAABAgMEBQb/xAAoEQACAgICAgIBAwUAAAAAAAAAAQIRAyESMQRBEyJRM2FxFCMygcH/2gAMAwEAAhEDEQA/AN/lD4iaWbbQ0SzEwehG98KuBcWerW0NcFGbboV8z1OBu2bA8QzkidNZosDyG8nb0vircVmm1EgaCW9JBCxzIg3xfHI00/8ApFrVHUGo+WKnmO0ZBI0ixPXkfTCscZcbM3x/oMRd0DBhhqvPiiYk7A/AYtnmk6q0RUaLLngNAJ+svLzH5TPuwgSpUdiBqJLAl/HyBEG0AX1SdoxFlOJVT4C8qCVEm4AJAHpGLEmTpOiBFHhZtRJAJBA0mRtJlb+fTFWXyaV0OGNylQkzFJ1lChIAEt49LaWJ1E2mZ8hA9+AgigsSpgyB7WlS1xB6gbAk+/FryPyfVq9I1BXRI8MMTbnJj1P97D53sHWp0y3zmkQJa07gb772jbFP9Te6JPE1o17FcLDt3tSn7DqV1TDNBsRzUDxbb6cdiz3EGFFWVjqJAEG5JO34nyAOOXcAybUaNIuykM9Rp1+EwEEkjl9+LLw7iXeOIdQSDqquCAF5rRTkTtO+OD52Wc8vdUdHFhXxqSGfabtqMvQXMdy1VQYcqwECSAbi/iBB2uPPFW//ADdlSL0cwD0Hdn79WGBz9J6hy7kmhU+jMg7Na0ixmDfmB545122+TepkyzJrqUwfaiYHnG3TbHT8PyJTx/btGbyMXxy/kecR+XCszf8AL0URB/1JZj8CAPv9cW7sV2pzHEMtUqOUo92wUsogMSJnxagIFiB1m2OBI0YvtD5T+64fQytKkFqUwQWBhZmQ8C7VDuZtPWYF+SUnH6leNpPZ12hx3SNNVpYEgQLkAe0QPZ5jbBeW4ilUSjSAYPUHoRyOOVP2hp90jPW0GqVJQoxWJIL2HiKkARYyCcMey/F5zNBQzMaxJeAVECm12kSRKhgJ5g4z4c+XklJaZqyY8fFtdnSlfHvenA2bZwjGmJePCDtPL3c/dgTOZysP9OkWsORMSLzHQwI/UY6RhHK1bYgzvECi7SYJgmBCqWJJg7AAbbsMLqXEqxaDQIuOZMLqgkmIsL42cu7OHy6sqBihYTJEQBINzEyI5YTaA8PaMjXKR3cl/EYhUDto8MsVUmdhIjUSRj3M9pmp+3TA9r/5D4QtLvWLeCwVLHfxEATuIstkwWAbJ0lQkBjoTzkxpiACfiRucT0skjBNWUpDUWDSiHSAfD9X63974hbHZGnao6TqpFamgP3eokx3auT7MnTrVTpDeIxyJG3D+0VQ6gy0maQAFcpuoZpDSZpqwL7FZsGjENCk0gHJUwNidCx7Qvt0kx6XxM2VGoquTpMuoiSigEBoH1bmBOE2wPeHdrGqQBRgsqsJqGPpAxUE6PaKhWgAwGBMc7Dla+tVcEwwDC/UThBVyUMwTJUWAMToUSAAZ9nfYdLYMyecr+AHL6VEKYBAAteOQF7cueFYWOb4lo7YR1eLVg0CgSNRAPivBPlbb057YI4fxCu7hWolEMnUZ84HrEdOeCwM1+WMxF78ZgEcc7XR8/ztgZrtuCbwNuh8zitcTyitUoKGXSXuRIiyzvEn88dd7T9j6bVa1RVdnqVSWHeFQQd+YtYD3zBxXm7I0Xake6dCG2NcNKlb3EQZAHPfCctDKBQzNKq/drTZDEqzOCDaRqECJHTBL0dIXUVsBI1NI8O5IEeUicWvhvY6krK3dPq03He7HpqvtblhpU7JJIPdPM2IzItY/s72j44UZO9jZzSkPE1j7R/HFm7L51qJq17AKAi6p0tUg6ZjePUYsXDeyNJKxjLu0kyDWBvIjl6GfPDzOdgKVQaTlquhWLALXCgk84C3NhhSfJUKqdlG7QjSKVTLuWp1BDhzDK4N1JW0QQQcWXhvaCgcvl/nAVdeumQgYqFBtALTcaRN+Zw0bsJTCimMrUZA+qe+BJ8OxtFiY2+GHGZ+TTJ1QsrUVVEKFfTHPpvitRobnJ9soFPh6rTNLUrqlRaq6W9umQQSCVjdVvHxw44PkkLOj3JYaQ1iwJ5sLeiA9T0w64j2GytL2Gqd4aYpAM8gJqBNot/XFPoZoOCU0jy39d+sCSd7XjHI8ynOkdPxU3joYZnIJQTMlwylGUoUDFEMyNVrSRefLDrtXxAsko60ldQxaRJ1LMAEEgX3icK8wtTuqbVCxRpsASC07kawfZi5FosMKO1VPMfNaeaXS9OkrU6hmGUagBAPPSQJEkDB40504Qe2PIlalPaKH2kyVFWY+MswlTPuuCJ/DcY9o8HynzbWajvW0MSqldINovvz29el5sktOvWo96V7oONYk+xqgyR4ht+eDe0HYyiFbMZGt3lAuE0AO1RSRJ5AlQLycdSCfHbMWSuWloScLz1A0e7zHeyhOjQqsCrDxLdl0mYIN/THSPky4O9Vjnay2grQBHI+03naEB6A437BfJplu5p5itprmoqsqn2Em8EAwzcjNvLHRzTiAAAAIAFgALCMaYY92UOT6F/FKgFPSX7s1CEU3uTyttInCepXVhT/AOaGtQx1Q3iDmF2HKIwXxbO0WfuqqOdBDAr1g9CDsfvwGaOTH/w1B4baSYiSbQ9jM4tbImwYK2ls3DKSPrcjfTe9yR0memDeHvLFfnGosjaYDCP2r25FvMCRbEZp5Vkeo1KodBBlixJLH6vi2kkx+0euJe8y9JUcJVJZPCJYgA6hBliBF1HQG2I2AMleTHz0XIC2NyXAvaNzp9T5YmkzpbOeLXpAhgNQcLBI3h4HvwMrZMEfRVCZBmZuCDeGgcviRg3NJlFqEGk5ZHnwloBDAyBqsPAOWwUbESrAnWUWoGzRLDTTNm8DwG5Xuh5eZ5HAvF+z5q1DU+clEkIyid4CdYBknl9bGPnsrqLBKkuwZirkeKTckNEwSLH2TG2J34jQNAuVqOjVLht5gGd+QiOcrPKcAAo7MQ2oZrSCzFTNyCRudV2WAOlvQAnM8D1UaYGaVBRLM5QtEMwIX2pABW0k8xzxrn6+XTSr0nKqupPEb64JG+9x6TbGi8VySK40VPFGoTeZJH1pJ3uPLqMID2p2ccwzZxYYzu2kEC5Q67ERsbWE88MOEZM5epqfMo6kGVMyJCxp8RkAIOXM9cV6vx2jUphFpOirJEGSpYmTMwTYxPQdRMfDjSd9Sq8i4LEmJER7Rm0wOnkRhqLYmy1fOlxmAJP9jGYfEVle7U9q2XNVafcU2FOrIJZ7kbExhA3HASpGXpjSQRD1ORkc+v5dMe9quJIc/XSfEcw1Mi1oAMn9kzGA0dTeQLSZtFwB8SRHrjbDFh4qytymFZfjAUgjL05Uz7VTfqb42zHaEaSPm1MSZkVKkggET8DtjwZbyxncHkJxOfjY60iCyyCMh2lVGNSnRQssgTUqAE9L/ui+LLw/t9XcXpUVNti5AHmduvwxRaubCMEkUzve4aT6GL2k9cHUq9QMmqmoEBp1rc6vZAjHHm6bo1Jl1q9unBQBKbFyFECruTt/X0xawtR6R0siuNyFYgRuACd5tjnPZftVTqVzqohGRGZSXaBoUt9kCLfW88bdjflUp0qXd5rUtUXK6TqJPQeeFG8iaZPjWx8eF1HpuveqW2YEFGMzMMSwuJsQOdxiuHs7SpDvHPiL6GXbu/shl3uY8r2kYty5mvXr0awotRowWK1YVqjFdKqYJK2ZiNQE4Lzwo1voqqxBjUZVk5gahcfGMY8vgp/p6NMPIlHTKvmm1ZZ1i9OGE+10awFiQdj74wP2WSnmKVbK1EWojQ+mpJEqR02Ox92E3a/idXKuKdUlacCKqyRUjkSvs/uR53wi4Z8oNSlmKfzcpUZ2CnWPDDGCCbH9MZfFwZMeRWjTklCWJ77OhV+wmWYqRRp04EfRF6eoHk2n2rjniWj2NCt4atQDoKjW8wdOoG3XHvaPL5ltVXL5mogWfolWmQfIHTIYdG5XBOKVl+2/ECzUxVBZWu7JTCgAc7X6k47E5Y7+yOdFSrTOj8L4KuXnukprq3vUM3PX1OD3p1P+3/Nildl+29csTmGSpQG9aBTAO0IIHeCbG3MX5YvGVzyVkD02DKZuPLr0OLcc4vUSDi1tkaLU/wC3/NjIqfsfz4LXHjkRibIEKmp/2/5seCq/2qP8Rx7nqDPSZVIBYRJnY77XuCR78VjM8EdWU1HykhlcroI1lAQvOwDFTAt9GN5OIMZZTUb7VH+I49auye0aQPSWn4b4pdDhDqzMHokllfUZI0qpAUiwNOSzkSATE2GJqXA6g9l1AAQSAxPgG4uApc3cySdtsCsVlkPFSLAUhHmR/jC//wBSs5ISpSOkwwVja2xIwsp8JqDuyTTYoR4SnhYqpAZiZYuXYueRMAggDEdDg9ZNZmkWczLKxKxT0oATaFYs8EEEm4th7Cwqrmqmo3URciWn388eLWqz7ST/ALp/xhaeEVFCKDRPdg6SQxJPd6VLAQG0kl/ECZiTbEmXy7IqLFIKlpGrUfDpgsd5IVibXFhEYkn+xFsKqVX+0v8ANjwVnIjwevjxG5vj2kbHE6IjC/7P34zG98ZhEzlPaTL6uM5za9c7iemL5wTIakCkKR0YCCJG46iwkeWKbxmmP+NZwn/rt+Ax0ThlYaVA0iVM77n7v845+SdSL0vqIqmVufU2xH3EScMa/AatIE0/Gm+kz/Kdx6G2EfE+0S0NIZKgLEiCAIta83nyx2IeXDJHujE8UkzXLUQ+ZQnlJY2PhAJIg2sBPwww4Tx6scqGdYUMNF0BaGEEmesdJI88Jm4jU1nRNMVFMqy7gjTyYR7uuHOWNNKlKirgEDxKxPiF9gW3JvN8cvJF7r2ak+htwWp31cg+FalJkdjfUGGnr4SCyqOdmxzjgfHq9Ju5atU+jOnSCdlt4eYXy2x0vgSBPnKqTqFYaINiveLP1hJVtQO1iMci+UPJNluI10jwly6/uv4h7r/dhePatMtbR2Psx2mQqaTtrpuIMm6zvg8u9PML3tRAqU9IYqD86na5IVSoAJEzJPLfjnZHjVHT3TBaFUezVUGG/ZrLNx0Zbjz2w9znyiOi9wSKi6T4VqEqCdiChlhvCkb7jGppdkOy7cZ49k2Q087RpKrmxZV0zNtRB1LP2tupGKhx35MKFQh8jUCNNlYnTIv4T4tt4k7YXpxt3ogroR43DUUZv3lMRPkx9BthDwztDUytcqY7onxoCCIP7pIsbggyJscKkOkd0yWTQKWFctU0qHX2brcEJ7ROrbexIxQO23ABSpVczQkCdTp9gxAIHNS0eYMYYZXiK16cgtXA2iDWQelu9XzEOOYbfAGY7QZcajXPeLoamSsrUKsLrUQxqggEEjUpANxOKskE+xrXRznhvFXbu6YepEBQqFZkvfTPOL9fhi2cI7ZNQpEtqWmXGoqYc6W8Ukka2i1jJPPlil8UyByuaARtYlXpMJ8SsAyEc5IIt1xc8h2Er5ulTUZU0SzA1K1SkE0qfa0Bm1MeVgJgmQCAK5Y03YlkdbOn9lu2FLN0tYJBUhTKMoJb2dIM7j1jrF8MOPqncnvNWmR7O88ona9/dhZwb5PstRpd346h+2zeKLWtA029kgjDbjFdwkUe7LKbq8EADa0+/wB2L037K3RXuJV6K0CwqViKO4GkGHaJ89MTboTvhDmM1SqqrMKgGnSb05gQ+xHIuBCmwnzw+qtm4kLSgiSCFG3W/vtMeWBqa15DDuIInUAloBuLz0G+2LEQYFQSkQ5moDSy4Bg0nBWkZAWxUw6AzsdW0HG/Gsyg7skVj9EDCkaQAYGoREnVHs9IGC69eopUkUxTgBzCjkbC+08o5+sL2rVvZburiAsLBAN4Exbp+mGKwFs1S8QJreFnBOpIJUT0BMxAnlAnBWQdahYipUAUKbsLgrqm1/U7kg9cSVHq6VIWnqjxWWAZO1+hG3U88Qd9XkwtOZgnw38t7+/z6DDEaZNqYSQ1Q6SrGYm9o/WOh3xBTy9Ni0VKnh1MQQORFx7x/d8Tqcxeybfs+Lbe+8z8cSZl3iQFBK+I+CAZMze8yPK2AAOu9I/XeYA2GyxNttuX9mbICkHUCo5bz5yDEn0BPvPXG2ioUYEKHtEabi08+cH4e7G+T7zUdaoLcokchEeh3jyw7As2gf3/AIxmNdOMxECi8d7MZluK5uotFmRqrEFSvlBib+lvvxduE8HrKJNNhC8yl4E8jvyw27TKlyX7o96F1AHUfsxBHOL7WvIwsy+clPFmi+k2Ol0JLKVAGmzDcwZuBjnTx83bNSlSod01qGCafLqP15DFW+UHgdStTpd3S8XerfwzEGTvhtl66mmO7zZABC6tJMkIbENMT1ttzOAczntYUHOSw8RimQFA3JsCTdRt1wo4q9kLF9fs/mRDChq8Ii6yCCec9DvhjlOCVxUDPSJm9ip02tfewwTU4kCp/wCcYAKpgU+Uem53+NsEU+JAqQM4Q2qZNLlpFgCIjn8d8XxT6sUtkS8KzPe1XVIBqyAbT4EBiDEEgm/nipfK/wBjqtbLrmwnjy/hePrUtw3qjT7m8sXJM7OlxnXvMDurzEGQBeJHpgjI8QTvClTMGsGGhkanAmwvyAMm3rhxhxdg3Z8vZypLswESSRfrfD3svkzmKi0TUADGxZFaCfM+Ie44J7ddlBlc/WoUroDK7+EMNQUk/ZBifLAfCFahUDTdTsASJnyGLHOPssjjm9pFlyPZes2XasaNKsAGEaqiMpUkHY3gjn0wm4v2bqlaBp0KoNRVHtq6uWAgrYaS07GfXFz4H8p9PL0Hotlywd3aQwECoSea8iTecYvbvK/NMtSKuKlBqUsVBUimwJgqegO4wJxfQ3jmu0KuznZTOtlqdSi9Ny4Ld1rCVEhiPrWI8JO4wbk6nEkcOynQGBZu+olNI+0xYwI3sbddsXbh/wAnSZillsyMxUpVO6n6MjT4izAiCDI1dY8sUntP2MrcPzD9zQqV8rVBjSC8AgAhoB0mSYnlzxCTaIpj/sl2MTM5752b0ssEWnpEK7qOXPSpvHmgtBx03MJtir/JpUZcolA5epSFJR4m1eMtLMTKqdUm4i23LFpzT4nHoql2AZ/iQoJrYEiYtHP1xWeIZqjUDVilU+KOQkhRdeewH4xhxxLJ1apHd1NAAvMwSeR62uOhGBqmVzAWoGrTrXwwbKf4QTHlidEbElbOU6Tqvd1CEDBWmbVAGM2H2mG9tPPCwVqRliKnhVTEJ+7EgQdwZgWHrh5V4Zm9IPer0Nr3H7se192AHoZi47xTsAT1kTePXrv78SREEr55FmkBUMEmxW1iDB5SCQedxzIOBGzNHTpNOpCjTyJWTMD3gj0tzwxq5evpEVBqgzYQSSb7WtHwxp3FbQAKg1TM/CBt1Bt6YkAvJo/Yq2I2KxMAW67b/wBMS540oLMlTxgkxpsSY+JI8/vOD6i1SwIcBQRaN9pm1rzz54gOWr6v9QaZJt0M7yL/ANPgAA/OKXdjwPpZja0yAPxBxtlO6BZdLywIMkfvcuf6nBvdVZc6gZnSOnTlb7/fjVKFaGl1kqIgbG0mY3ifuwgAXpUSskVBfTugMkH3Wg+6+18EZXMJUrSFcN18MWXnz8t/xjBBpVtK+NSwmSfu5dPT343y1CqPbfUI687eQwDLFJ6/hjMaaMZhAa8f7QsterT7tCFeAZabQeXPAS9pXG1Nbcpbn/X8cLu1WfKZ2sppuZcxEHVYbYXniQNlVtX2SDI33j0OH/ZStl0YSfQ9PbI0ZY06d/Iny9eeCcl2y7z2KVKwiAGEe7FarZQOFeBJHMA/VO4xLw3gy0irKTceLzJEnaABPLGdSTm1WrLniSjZcMnxZioXu6cRFwx+N8Q9pO31LIKneqjM/sqqXgCCSS1gJwLw8wd8Vj5ReDBq1KqymoHXuomNNyZH97xiedLHsphHk6Lv2d7f0M5PcGmSokq1NlKi194I2Eg9Jw2z/Fu6QuwpbT7Bk+niucfOuboPkc2r0mfTTdYM6SZEkGDN7jpjt/GMjrzNHT7NUAwfqlIJHoVImOhxjnKVcovTLFBcqYu7V8G+cZkNV0rKISLkj0gE2/s4oWc4YKFRVLyCBdY3mNtViCAw92OjeDM8QZmBqU9UBWJZbACy+ze5wZxbL06dQgBAvsgBVFhf+U88UymrbOhFuNR/Y5stCgAbVCo3JSoJA2urEXAJuLa45YScWydPQWRlLgwQCeXO6gkTqtO2nHZcpQp1VulIauqLubyLciA0eZGEPGux9GorlBoYC2knTzHszESI22YHlhRyJMal6ZduxyOMhlQndhe4p2Ib7Ann1nDOK3/b+Dfrjl/Be3tTJ0Mqrr3tEUtBIs6tTYqQORgRYxyvjo3DeN0sxSWpScMhtI5HoRuCOhx0ltHJmqbJqj1QN6fwb9cVvh/EamYrVqkqKdP6NZnSSLu2+0gC/LEHaPt9QpM1JTUdl8LNTWQrchJIBIMSB0jAuSqrmcolLJq6UXbTVd7Mq21Ab6mYWkW354OSugcXVss1GozIrKaZVhIs4kHY740qUXP2LeTfrggGwCgQBAA5AbYHqZ9A2ksAxvc/h8DiwqPK6uB9T+b9cJM7qHhXRHkG3+N8HZri1ImNayD15/nhdUzFOR9IhkwPEP1vhoTAarst27sdJkT9+IPnPU0/4v64mz1Sm3iWokArqkn6hYxKsp0tzXZtK9MA7UjS7+joMk+EiZqio8kPs5IQiY0gRBBwW0M3XiK6tOqnqiR7UETFjsb23xscz50+vtcvjjXMt3lSo71aep10keJdILBiVIcMCYC2MRbA9CmF0/T0m0l2BbUTqqEEtJqXYKqqpMwBO98CbHQcmoiRo+JPwvjfxfs/fiIZ1GLFqiSzMx0mBJMmJJgSeZxIc2g+uvLmOe2GI8Ct+z/Nj2WAjw/fjwZlftrBmLi8b8+WMXNo0hWUmORGAQ2jyX78ZjePTGYCQh7WVf8Am60WitExO6HC2kxsZEnTNovLDr0tjO2BPzzNCIBrA2iTA3m43PPENCt3YTW2mdB8R2ipJvEbHbHJzZZbS/J0sKVf6DMsxZFmPbjYi2k29caniLCkr6RY+e2nfHmVqg0gaZmap2gx4d/Ib74DrVWNESHEEiCCSDpjYfcR1xmWWfK1+TTxjWw6h2v0bUtTeRMD7r4V8X7W1atVVqIAimIpreSRpJJMwD+RwLla9SnI7sk1BbVbaxJ6D9MMM9RdyAoAci95AAjcRqcDUOm/PGmeeUtSMvBJ2jR8my5ilVdBVdqhYAkgAkKqkdSImT1OHr8Z7zVXKuKqKKKszeyajHUAB4ZChpO8gdMVzgXEXWXqEMyyEn2REDaJiTtF8OeJUGTJZcxerVaoYH7A0/DUcRxp+/QJcpod9lP9UDkASfvg+6T8MMOP0SanoB91yP8AcMVrsjxWnTZmq16KbQGqrPwEmCYw24txyiXnv6Jnfxwbe3AjkbeQxVKLXo0v9QOySyAYmx/KY/2/hjfiDQpjlqmPL9FIIH6YX5TjaGNNWmTuAHUwTtA8hfzx7xPOlVaedp9BAv1M/CMV0xpOyscLzrLSq01RalMV1L02EgpUEEzuCrU51Dmb74W5Pi1XL66mXPcAgEqNDEqZ06puW+EeVsWPsbWX57WUAEPlvEDcNpdeXMQThV8oGRp5dgtM6dYJ7kaSpLTy06oBk3kCwW8Y6MLcV6MealkdKxBw2kR4VMMTDAGWcWJB3AA+1pt54u3BO3lQLSpGgGQCAVgMVEDVcgHf7N74rXBeGv3bOKgXUxBNNVg+EiJnUJBO0gkTynFw7LcARkSozM1amSHlgwDdB9XSRG2/PDgm3plc2uqLaa0+QxWc1xWmaoY5ZyysAGvJgmDtcc4PXnh3xGg3dtFQIY9omABzvywjz1Co4QDNUgxUglahk3JlQCAfCVF/siPaxtsyUQ5wUlVStBm1LMKXgEWjeZ87Ygq06YSO6YDSDEtzIG+/n7uWNzka66lGYXWsk/SVCVMzOkRPhgX2gdcaEVNCD5wsKoBYkBmItJ1Am4ub7zvgQheatMLHzd4Jj2mjp7h58xiNadIo30D+EWBZ5bYCfPlafZPScE5pqjswWvTEmVGpZiYHLrynkR9a2Go5AHfqGWdU6QCdRHNdhpK26HEhg+aZCqt3L3ubmReIt1AJ/wA4gdqcyMu8i+7RM8/fBtywQ9GsRIroYFyCIG28CBsbnkca5nLsah+mCCdu8IMQNht1HnM4Qwc000yKLTMEFn5LI2O0mPKcbLVpMf8ARcxbc+G0D0nTP8PW0703ZoWqpBRV062BlbkyLjV4gSIMRjapUJQ/SKJfwkOemnlc+Iggc8MCDMLTVtHdOQvs6Wa8gb+8mL/jgjh4TV4aTJGoSSYmPv8AXzONe5r/APWSeVxfp9X3e49bEIzmqfpFKkHwahNhyEWj8vcEBZNB8sZjfSf7P9MZgAD7S9iaDV6teq7rrqXNoHhjkpIAiSTsAZwI3BcsiJ9PK0yYdYYAKNTAkAqDB53uOcYt/G6TMSqpTcaw0VBIHX38vecK83kX0lKdKiohR7NuesHyssf3HPcFJ7NCk10Jn7PZVmn51UpifYhVU7mbr5ETHIjHmc7F5KAHzLyFAGp02tFoHKDhiOE1QCTToFuRIN95vy+r8PPEq5OsYmjQ1RBnaxMCd40xg+JD+Ri3Kdm8mm2cYlZAJKGLT0hhebSMTV+wmUcmq+cYsYJcmnMXHwkW9MOMjwupIDUcsIK3AuVmH5G5XbbfBGW4bW1Lqy2WCzeNwBtHpf44ksUfwQ+SRW6XYTJqYGdYQdpp89txbrI64UdveCUaGSy9OhV1oarmY16rDkDBIjni9nhdYqurL5YtqM7gQAI25zNr2HvxXvlHyxXKZeUVNLEFUFpKcvgcNwUYui3C28isovZ7KBhAp1yQRLGv3Q+qPZRCbAA3P1TzwTm+D1CLKVuR/wC5qMQXClt05ljP7p8sD8J7T5elrFRkEiN+tuU3j88GHtbl6x0K7VGJay06jE7bQt/rt5asZZcn0jprjGXYmzXZ6RJ1ezO9N48PmBy/DAdXgOkEo9VfM0ysRH2HP4c8PK3aPLyVd1VhIKuGQjqCCBe5F+uIM3xCnUkqysJ5EXtb4jCTmu0W1CXTIezuezBFdBmHYii2gBn1DxoSF1KGHgB54Vtw+oWBYE7kn2pnYm/OT7o88NOAUgz5hSrmcvUChdy0rp+8/jjonyf9j2ydMvVUd9UixEmmBym8N1g9Ma4Lmjl+RLhOinf8DquaRqCpRQn2tKKbnxGGjUdGwHQ2kYe8OzD5WuEckggS4jTWpyFWoIsrLqHhGyzvY4vWZYMCGQMDyIBH32wuz2WWooVgBHskbraLcoIsRsRbFkcLXTMzyX2ietllMhrg774r2b7hZ1Ual2aBLT4HN4PIlidolvPDXLDRYu7+sWjoAAIwHmqVYuzU3gHkSem0aYUT/fTQk6KgFs1SZqjdy4fS0yZBE3AvaZNgOZ64Wucvf6GoBPInYmLX6WjaxGHWaoZk6SrKpCjUCTBYTJ9kiDIO3IYGrZfNc6ij09P3LieX+cNERUj0TJNJpWD7RInUo8PvI9caaKdU/wCnUQsSZm+0mxMCbgf7uhw4IzHil1O0GL+0J+ra04GrnMAnSbEkyTO7WFwdli21jzvhgDZZqROkJUUOQu/pcXkQenriKrXoH6lQkkDwkDaB1jYRgsrmCgXXDc2HOwibDnJ2xoqZga/GskeGeRtvbpOAZAXy9PTppVLgwAR5g8/8euIalagJ+hqbxdjfefrf3bBrUcwSCCs6YJPWf3ZiPd+e+XyVcA6nBMcusjbw9J68rWwABV+7Qq4pTpUMDJmZJvy/PbG3D6lMsQqlTBbfqII9Y/u2J/m2a6g32Avy2JWBbf34IytKqCTVva0f48vvwCHs+f44zE2gdG+Ax5gA5x2949XTiGaVa1VVWpYCowAGkbAGMI6fHs0x8Neuf3alQ/gcXjtVmMvRzeaqpRp1swKjEioC0HSukIk6Wtq3B3GAGaqya3d1BGohm0BQQDpKjYiYsF22xhlpk1Bv2IBnc/8AbzUDzqjENXjmbX2q9ded6j/riXiOTQ+I1WYGbKpO0fWNsVjOZCmT4e8Poqj/AMvXEkr9icGix0+2eZUiK1RmNhNR+flqxZcx28r5MURUVqhqKSdVToRsBtvaTjlVLIsagWmrlpsCBOLlnslmsx81ohV1U0KqrEozF/aW9pHWxg+QxCSp9lsI6LBwvtjVzxTK03qJUqVAzVA7AomoEgGenlecOeOcVFTvOF5qmK1UKzLVDkSBSLU3gH25sRYHfnGOddic1UyuZpO0LTqHSxMkqBOo6QbMATEjr0xa14RmaPE6GcrIKlKpVgsPqrUimNUbcgN9sRX1lVlj/Jx5nw/4N2mbKChUpf6iPUJJH2ggH3A4UcXyfc16tL/p1GT+FiPywIDjZRnsN4nxRq9apWqGXqMWJ8ycG8FztKnQzJdA9Soi06UgHQS0s/kQoif2sJWO2Jsqkm/si5/vz2wgtnafkf4VTWjVraPpRop6rmAyCoYEwDdb+WL62XYjcKOpP9bYrfya8KdeG02YsrV3asYgWaFX+RQfQjD3P5MLScydUG7XA848jf3YekrDs0rcPUe05J9T+vTGoylMefvP64X8I4pTqM1/sFZG2sMQCDt4dJ9MG0MypJtA1s3lChQfi9sJZLHxJfm1MbKfvxstJQLrAFzJNgPfgWvxP90ffhZW4wKgMVAVIvsBB6+V8XUQChmyxZVo+yyrepF3CmY/Z1oG6FgLm2BxndRQCmuqo0U1727eMoGH7PhLz9m/lhUaFAS0U9wSd7lhHvLAe8DpjSlmMvoOkoFXSTAgDkvK3QRhUxhmTzb1WqAKgRCo1B2i6sx3H1UXUSNgQecY2o1dejwGHNMKSx3qrrUGJKnRDmbAMJPLAYpUSW9mVPiJBsYg36wIMHa2Nnp0FABKgNNgCQ2mBBixiwg+QwUwCssTUXWgGiAZLkCCC3nICqWJ5CDzxopY/VP1LFiI71dSkn2fY8RgkqLkYgevlna5BawuCCJAUDyswX3x1xDWq5U6fYIgBbEiDaF6SDsOXlgpgMDl3DqppmSW2cmAmmWa1kOoQdzItJjHvcvpdtJimXD+ONPdzrYiZ0Agrq5tA54EOVoAwdAvcEjfe9/xxKlKgeVMzzMXuTzPNuR3OCmFk6JJIaUKsEILGQxTXHQwovpJgwMEDLpB8bH0J/XAtNqQOrwbRMiY6CTYbGBienUpna8gkQReN464dCHndjqfjjMb26fhjMIDmnbpWHEM3YsvebrusotvXDHgfFaT0EeojtmIWxUNLWB0o1oJF29b2wF2lOapcVzj0qNR0aqbd2zKwKC9h63GNMij1K1atUytSkUUvTCKzKvhC1BB0sSxWQIN2bGfNHki3G+LCe0Ocq11iqUSmrKYRZ0EmBNQgn+EAeZGKn2k4F3MCm9OqSL6WdtJiYN42/HD1+I5qpQZBSzFFiXqSlMsGlbKQQLbg9LeYxXaXDs+VA+bsB50mAabwIA254rjFosnOLJOIrlFg02qLU0oQqhrtpEhmJt4iZAB2gYtnZnKVsxxCm1Yd2Ky1GGkiFYBTABkgiDv1OKV/wCnc27L/wApUX92lUB3546F2S4ZnKeay7ulYqCCwamfD3iMhMxtqYE+W+1ouNdi5WVb5PaH/wCxakQGlipDCfZfUYgggwjXgi998dn4dNUurgGMzAHRaI8I/jTV6k45a2QzlPjNXMjK1ii1iPDTZQyC1iFgyAL8/fjqXZym41FqZUtX1RpIHiy41R5d5qv+uGq5EX0fO3yjUNPFc6BsK7H4mfzwv4ZlqL0qveVqVNgPAGSoWY9AVBAHK+HPbbKvX4nm+7hi9aqQAQJFMnruYBtzjCniHBalPLUquulUo1LqUZdQaPErKYcERBtGNCKxQcWLs5wA5rMZfK6kHeMDKwbNdpI+sqAmOXvwjySg1FDMVEiWC6tInfTzjeMdS+SbhH02azSstTQO6pvBUMzmWYAxHgH8+GI6XmMuCAqpV0qoVFFgoUQAPdgDN0UpjVVkD9p/yAJx7XzVZFlqtJF8on8745j2x42lSpqp93WYCGqFZ8xG0gR0IvhylxQ6G+Q4r/zLBCWp/SkOQRJ7osBMACNIHWdfXFyytAmksw1gCQekk/8A9C38K45bw7jwpGkmVesS8CpTZvA5I8WkKJBNzI2x0TJNSYlyxuo1eMsQ0nUnsiVBMhueo4z42+e1om3oJrZeASQBANpwgIowQqE6hcAmOu/mIuN7YbcRdNP0Z0taCx6G/wB2AKmZIc6HUCZAJG23Q85xsKzbu6aLKoxDgyATYKfzgesYGo5SkUYdy+g6ZkmDAkc7iTY+mJWzFcAfSoL22FtuYvuN5x7S4lWlWNVCnO9jIMcgBy5/jgAldkpM66Khm06mMkxcSbGbz64H76k2lDSIAYhZLeHVGs+XT09ceDOVpH0qjbbSZ2n6v3eYxlbM1CCO9WS0rcext0g3nBYEdTIUhUaaRaWADamliALmTuCZn1PLGVUoKxXumi/ss0e10mASfujHoSoA2qok8r7REzb8uePAtbfWkEfat+HS/wCm+ADeo9Jgz6GksAbkTqAJPw5Y8Zcv4ZpOdQB69bHzAEY9oZauRq7xBtEsvqZIEbYLGWqaIWqmuTJkbR6bg3wAB6qVz3LwSNyZJB539T64P4U9NnAFNlhTE7CbmfO/wPmMe1qlSxSokEATq2MXi358xtF8o1qxa7qywbCJmBeIHP8AHAItXd4zHkYzCAR9sczprVQSQO83USdp2kevu54S0M8sHVUrPMGWWJuejSBJG/xxee0vZpX11GqVBrcQKYEz7/Sf12NefstOnRWzQ82pxZjzOrkRyHTFNomKtaU9Sq1SQANSgmQ1+oHI2G0nfbGuXzihpNSswV1+qAIjeNW2Jq2WQT9Jmnm0aLCYMjxEn+uJcrkVdv8AUzHs3JIAMW3HP8cLkkBvkK4ItVrg2W6jckkWm4/vfDPL8TsoWrmLIZ0qPFpYmSdRE35bj4YGpPDKVGYJW0DZipIMyZ8VjP3dD8u7KAO9zcaiPZiNvOYk7yefODguxBJ4rEk18wsCwamLBXWSL8/Zv5+UkUuPCjTzNVqlVhSps8VEChSkmAb9QIt7+UFSq6gfSZp7Kdl3LK/U3gET5kT1U9tKhbhOeVWrNCKYqLGle8GoDckAKxMnn54egPnvMV2YlmuWJJnqTJ+84Y8QpJToZV6ZOt6b6wSCAdRW1rSp2wpnG9erIUdB+JnEwC+zyKc1QDTpaoqmDBhmix63x1H5Ncwwy+aoKA1SnmZuCdWoFeoj/TN9r45JlKxV0YG6kEe4zi99kOMfN8tmMyd61dUHqFZmPuD4qyuXF8exqrHPa3i9VLVEKsJCxVZN+ihQCfO87DFa7U8TGYake5NJ1SGYiNe1z/Uk3wT2j7dvmKei1nDA8wQz7dLMv8IwgarUrNJBYheQmBtJ5D1xmxRlqU+ycmukWDsXwRnY1Dsuw8MmZEzfTE+pm22L2uVYx5ADedsVv5Pa76KumNMgToUbcpAubncncYtq1anl8MbcdPZWLOKUAoGpGaZ25Wv+WBm4ZTDaWSoSPZjoR5kbTHuw9r5fMMsI2kk7np/f54iXI5u30q7bWj8PS/mcWkbBK2QpmmjMjsBZRqvFpvB2i0T69NcscuYp904nxXPPSZnnt952wzZKgcE1F0gCbjf6x292439ZCqZqtfxpvaIsOX1b+/ywgBKbZfSX7p99N9zqmwE8hPnjd8/ShfoqlojbrN73vfE2VztTVNQgi8RHlHLeJHocHLnZ5YBi16lNqirobx38hqk/mfv90I7s6iabi5mCI3kG5Hr78OzVPQ4074n/ADhgALTph+6h4F5B2Omes7Ae+MQU85RUhlpvI8xz2tJ5E3w2dsRl/PAIEarRdXlXiQx9Wta+JaDUkq6UDagDe0bes8+n4jE3fAHGjVxB9MAy1zjMR6vM4zEQOZ9t+PZtOJZpKeZroi1LKtRwANK7AGAMB5bjmcbw/Osw08u9qfriTt6hPFM3/wDZ/wCK4WZriL5ZF7tlDuDP2kFoYchz/TnjdFRUU6K72Ns1xOvRrUaVSrmJqCTDOTBsgUahctzkx0w0q/OEaGrVbG47xvhviHtH3tGlkMxUzJfNIFbRswRpadpNgqEm3xx0f/gdPMIlVbCoocejCfz+7FPJLbRKjnOV4JxGpUqM+eqUKRLCh9MSarmTTRBIjkDO334rHDO1eeq1kpjPZsDSS01GkFULMB4j0gfhi+duMuuUzmRqB0Bpq+nW7BA4IKltPiUGYvY2kgSQm4ZW4Xl9eaqVfnWZZ2KpTQqQzDxaU9nTJaHMTyGKKXZIS1O0+eL6Pn+YQspZZqVL8wN7SJ+GFK9uc45CVc1Xek3hdTUYqymxkE8wcM+0SGvmBWSkaahQoDHxTMm62G5EdPur+f7P1UXvO7+jJsVkgXt54hLLFvRb8UkraEeZo6HZTupIPuMYIThTnLtmAPo1qLTPkWUsPdCn7sScUpguG+2it7/Zb+ZT8cdA7J8PWt2c4ipuyOKo/wBqKw+4MPfhFZzGkL47BkewCtw/KJVZ1lTWZVKjxVDImQbhAo92Oa9m+CnMVkpj69WnTP8Ava/wUE47fxKpqd2nwghQPL6sDpAwKn2KisJ8m+THtVKxP7yj/wAcZR7D5ek2qlmMzTPkVn4wDGH9TLhecmFP8QnHnc2Jjlbp7RB/DA0h0JH4GoJJr5ioSCPEVjlyi5EczgrJTTPgZ4iNJNucbRsCAPJFwdWyoCgg7hT8QZ+8HEAyxO3OfumfwOFFR7Qzds6/Vv42/XEDZhzuzfxv+uPXUAgEgSYE8/TrjdaQ2kTi0iQBP3v4m/XHgp+v8Tfrgg1qYsWWfNgN9sYmapnZ05bMOe3PngAgCG50uQsSQWgSYEnUAJIPwON6GcmAqVDIQgDXJFVgtM7/AFmIA6+l8Q1nRwVFXwvpkApDEhlWJBvGqIPXGJVUaWFYjTpgq6CNChEJMeLQrhQWmNQjlhOwCqtRhuKg9WMe0VF9Wn2gVudxjVwwDErUAUkEnXYq2g2mbOQtgb2xHTCmT30+wDLoxApA6PaBuikkNuBzxh7oFCK7ll9g97JEkklf2pZm1e1JmcGwCBlmuG1qRuCzA3Ejn0ONWy3m38TfrjQZxFuawMgAFnXZRYDyjErZtBu6i8GWG5Ej7r4YiMU/X+Jv1x4UEH2tvtN+uN1zlIn/AFE/iH93nEi1qbSFZSYJswNrifSbeuFQy0QP7nHmJ+78sZgAo/aLhofiea86n/iuLb2Y4LTUhmpIzRAYohb0kj+5xVe0OeCcTzI/7n/iuLj2czbVAAJxrn/gitdiDtT2DzOazHeE0k1EhUeszGBe0rA5+FbCJwNxLtN80yfzKiS1Qe3VD6lBsSKfOPq8gL74E7ecJrZSqi99Weg51prcsUcWInf2efQnFZq1ow8ceUVfQN7K/nad8TdkMn3mepJEyTb/AGn8N/d541ztW/8AjEvZGpGeoxzbT8Qd7jEfIX0Zbif2R0bP8EAdlFIoC+8Ehhe9t73G8SdsSZDgs06h+bvKLKD1iTBgTzJE7RgnP0alOoNNFoQeHxG/ludj089sC0VqJl67mm4FNAQGZptLEkatwLxPLzx59HWbfHs4vnj9FTPRnX3eE/mcdA7JcTWlwbPgwO8ysAdWFR6Z9TFRPuxSmyhrUacEamrst7AllUz8R94w2o8EpnI+FmeoWE6JYTvoAkTsJ0gkaQdsb3KjmqDk2MvktyimojyCy12cibhaeXqEGOhdwJxc6uYQVEm2oFL/AGlhon0kjFM7F8WoZet9Kop91TdWJB11VqbLYgTMHVfaOeLlxvKVRSL5ZTUgrU02LoYIOpRMqabEFlkSAZxGU1Q+DRtlOJFyQAP9OiT5Ed4v5HB6VB3azuQ3vArG/wB+KzRdvnegqU0K1MN9WqVcuP8AdocW6Dzw9pZlWy9Mt7QSsQfJarL90LhcnS/kVGJWAyyu0eGfgqhj75Yj3YnWnoWCPFpCD3AGofiY956YjyVDTTytF4OpRUfoFk1XP8AC+8Y2zWf1HVzv95J/Ek+/EoO6SE17EvHK6qQjKTI5MBMmINiY8MyNrDngOp3NOrp0uSsbMp6eUjc7dB5YLzmZrFm0qhUWEgTtMXPX8/LEFTMV5JIpi8cvvM77ff0GNNlQI9Kg9QLpqEau71ao3J3ESAZMfljKNGjUInVLEyTVXlBB2ub7CIvOwwY9Wt4Y0CwmevPnjZalUofCk2I2i8z6/ocFgD1MrTU6maozghWNvFa1tosdoN8C0qeXVpU1QwMzItJ6bdN+g2wY9avyCX22915udM/AcpximqVI0qJiIjnMnnN7+/CsAfu6atpPewPYuLB1EwLTJbz35RjO6y7Nc1ZnysTc+83P4csEUmravEqxHlveI59Bj0tW0WVdWry2Hv3mf8YLAh+b0VFRR3lt7jkSo3t8eQ540r1aJJ1a23PIXg/mzHpI9BguoaxUWWTcyBe9hv8A3ONMua2zBTA3gdJHPrGCwB2oUAQZqyV5RcXUzaNpFuvXBOVpKlQqNUxuSIPhF4j7Ph9w6ziVGqSvhUrF4jeOV9pxmXqVZOsLF7iJ8gYNrfhgsZfY9fjjMe6cZhAc/wC1aEcR4jVAB7kGpDTBhFgGIO5HPEXZ/wCWWpRGmrl6Tr1pzTb/AMlti29tOD09VcimzGtUAqgVHGoBQeTAASq/ocVal2Ny5UE5ZlM3U1ahtpm0NvMCL/mLvli0kxKLQJ287fU8+1HukdFQEkPE6midibAD7zhRR4HmqlDv6dCo9KSCyidt7DxGPIYt/COwlGpdsq8DcLVedt51QL8j+V7bwVRlqfd0aFanTAZgO9mW9SJkwMS+ZRVRQuNs5TxX5Ps3QyhzVRVVQRqQnxqpIAYgSNzcTIw17PdlaOay9LM5Ik5jL6BXomxcktqIJMeJTYTB0EWxea9XvKrM2Xquxp90VasCCjGSNMad/K9vLG3Cuz1LJ6jlMs9NnXxTWJMgnSPEDtew64qnkclTJxVMRcRpVVqlNNVSQ2mGJJNj4bna8X+GFHaHiL0qZpv31N6wbSDMMAm/KSCOc7i1sdCzSPVAJoVjUQ28YNjM3C+S2PUHCrjlCnVy2YFWnVR6dN3RXaYcU2ggQOU7WvubY58cFS7Nr8i41RxGmEdKatrASTAKwSxkkyOgUegxYOFcNV10rVqKNRdDCg02O+iCIn4YrFAnF17O0h4ZgeuNnFGNSaGb9hEraWqVXfSBOoap9fGImQIWNh54NyPY/wCa66q5iqzaNCMyjVTEz9Gddt/MEYsOR0xpU2OJ+JUz3JJE85939nBwQ+TKNxvtn4kSpSVzrRtQhW1qYLWmZQ6Sp6b4nzClvmdFJmrSqKI/bzREn/bOKnx3/wBwoH2xf/cMXOrQZXWGWaNF6SMJBlnJLHe8EgRtOKMirSHF/kaZrOqwq1kmKjGlS/8AqpkAkeTMAvonnhTmM0EUsZgYKr1Q0QAqqAqKNlVRAA8owuzhcEaArDnMb/H8PPpiyEaRFuwB0oi5d7+LYX90bz+PmcSs1NfBqa5kGBaV+/w/hgnLK5I1okAETCzvYWJt/fr45r3+jQx5fgZ8sTIA7U6MEFm+jEGwtc848/fbEVM0VJ8T3GmI525R5ffgkmud6aD4Gb354lipfwpICxtvPi5+uAAN6FKPaewHIHeYtG2841o1KOkiXIMbjeA3l0uT6YLLVpsibjkL/wA3w9+I9Nb7CfBeYvF/U8vfgsCLRSGpQzmQH2F4BNuhjrzxoKFJjZ3AjpG1+nQe/wB+DMu9XUNSIBz2na3M+n+cYrVdJJprM+HbYz5+mxwAQ0e7VgFL+JLeYIn4+eMD0yI1P7IUwNoM9N/64lJqQfCoIiCAvW8Akjaced7V/wCmsdIHL/d1+HuggyAUqM6NTgyRIjp1j+7Y2yWglirMWgyCAAIEdLf0HTE1R3sdK6ok2ET4p5zJ8OPcqzeLUir4TBAW3lYm23wwAdExmNox7gA//9k="/>
          <p:cNvSpPr>
            <a:spLocks noChangeAspect="1" noChangeArrowheads="1"/>
          </p:cNvSpPr>
          <p:nvPr/>
        </p:nvSpPr>
        <p:spPr bwMode="auto">
          <a:xfrm>
            <a:off x="63500" y="-1033463"/>
            <a:ext cx="2143125" cy="2133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1380" name="AutoShape 4" descr="data:image/jpg;base64,/9j/4AAQSkZJRgABAQAAAQABAAD/2wCEAAkGBhQSERUUExQVFRUWGCAaGRgXGBgcHBgeHBogIB4fHB4iICYeHBwjGh0cHy8gIycpLCwsGh4xNTAqNSYrLCkBCQoKDgwOGg8PGiwcHhwpLCwpLCwpKSwsKSwpLCksKSkpKSksLCwpLCwsLCwpLCksLCwpLCwpLCksLCwsLCwsLP/AABEIAOAA4QMBIgACEQEDEQH/xAAcAAACAgMBAQAAAAAAAAAAAAAEBQMGAAIHAQj/xABFEAACAQIEAwUDCQcCBQQDAAABAhEDIQAEEjEFQVEGEyJhcTKBkQcUI0JSobHB0WJykqLh8PEzghUkU2PCFjRDcxclo//EABoBAAIDAQEAAAAAAAAAAAAAAAABAgMEBQb/xAAoEQACAgICAgIBAwUAAAAAAAAAAQIRAyESMQRBEyJRM2FxFCMygcH/2gAMAwEAAhEDEQA/AN/lD4iaWbbQ0SzEwehG98KuBcWerW0NcFGbboV8z1OBu2bA8QzkidNZosDyG8nb0vircVmm1EgaCW9JBCxzIg3xfHI00/8ApFrVHUGo+WKnmO0ZBI0ixPXkfTCscZcbM3x/oMRd0DBhhqvPiiYk7A/AYtnmk6q0RUaLLngNAJ+svLzH5TPuwgSpUdiBqJLAl/HyBEG0AX1SdoxFlOJVT4C8qCVEm4AJAHpGLEmTpOiBFHhZtRJAJBA0mRtJlb+fTFWXyaV0OGNylQkzFJ1lChIAEt49LaWJ1E2mZ8hA9+AgigsSpgyB7WlS1xB6gbAk+/FryPyfVq9I1BXRI8MMTbnJj1P97D53sHWp0y3zmkQJa07gb772jbFP9Te6JPE1o17FcLDt3tSn7DqV1TDNBsRzUDxbb6cdiz3EGFFWVjqJAEG5JO34nyAOOXcAybUaNIuykM9Rp1+EwEEkjl9+LLw7iXeOIdQSDqquCAF5rRTkTtO+OD52Wc8vdUdHFhXxqSGfabtqMvQXMdy1VQYcqwECSAbi/iBB2uPPFW//ADdlSL0cwD0Hdn79WGBz9J6hy7kmhU+jMg7Na0ixmDfmB545122+TepkyzJrqUwfaiYHnG3TbHT8PyJTx/btGbyMXxy/kecR+XCszf8AL0URB/1JZj8CAPv9cW7sV2pzHEMtUqOUo92wUsogMSJnxagIFiB1m2OBI0YvtD5T+64fQytKkFqUwQWBhZmQ8C7VDuZtPWYF+SUnH6leNpPZ12hx3SNNVpYEgQLkAe0QPZ5jbBeW4ilUSjSAYPUHoRyOOVP2hp90jPW0GqVJQoxWJIL2HiKkARYyCcMey/F5zNBQzMaxJeAVECm12kSRKhgJ5g4z4c+XklJaZqyY8fFtdnSlfHvenA2bZwjGmJePCDtPL3c/dgTOZysP9OkWsORMSLzHQwI/UY6RhHK1bYgzvECi7SYJgmBCqWJJg7AAbbsMLqXEqxaDQIuOZMLqgkmIsL42cu7OHy6sqBihYTJEQBINzEyI5YTaA8PaMjXKR3cl/EYhUDto8MsVUmdhIjUSRj3M9pmp+3TA9r/5D4QtLvWLeCwVLHfxEATuIstkwWAbJ0lQkBjoTzkxpiACfiRucT0skjBNWUpDUWDSiHSAfD9X63974hbHZGnao6TqpFamgP3eokx3auT7MnTrVTpDeIxyJG3D+0VQ6gy0maQAFcpuoZpDSZpqwL7FZsGjENCk0gHJUwNidCx7Qvt0kx6XxM2VGoquTpMuoiSigEBoH1bmBOE2wPeHdrGqQBRgsqsJqGPpAxUE6PaKhWgAwGBMc7Dla+tVcEwwDC/UThBVyUMwTJUWAMToUSAAZ9nfYdLYMyecr+AHL6VEKYBAAteOQF7cueFYWOb4lo7YR1eLVg0CgSNRAPivBPlbb057YI4fxCu7hWolEMnUZ84HrEdOeCwM1+WMxF78ZgEcc7XR8/ztgZrtuCbwNuh8zitcTyitUoKGXSXuRIiyzvEn88dd7T9j6bVa1RVdnqVSWHeFQQd+YtYD3zBxXm7I0Xake6dCG2NcNKlb3EQZAHPfCctDKBQzNKq/drTZDEqzOCDaRqECJHTBL0dIXUVsBI1NI8O5IEeUicWvhvY6krK3dPq03He7HpqvtblhpU7JJIPdPM2IzItY/s72j44UZO9jZzSkPE1j7R/HFm7L51qJq17AKAi6p0tUg6ZjePUYsXDeyNJKxjLu0kyDWBvIjl6GfPDzOdgKVQaTlquhWLALXCgk84C3NhhSfJUKqdlG7QjSKVTLuWp1BDhzDK4N1JW0QQQcWXhvaCgcvl/nAVdeumQgYqFBtALTcaRN+Zw0bsJTCimMrUZA+qe+BJ8OxtFiY2+GHGZ+TTJ1QsrUVVEKFfTHPpvitRobnJ9soFPh6rTNLUrqlRaq6W9umQQSCVjdVvHxw44PkkLOj3JYaQ1iwJ5sLeiA9T0w64j2GytL2Gqd4aYpAM8gJqBNot/XFPoZoOCU0jy39d+sCSd7XjHI8ynOkdPxU3joYZnIJQTMlwylGUoUDFEMyNVrSRefLDrtXxAsko60ldQxaRJ1LMAEEgX3icK8wtTuqbVCxRpsASC07kawfZi5FosMKO1VPMfNaeaXS9OkrU6hmGUagBAPPSQJEkDB40504Qe2PIlalPaKH2kyVFWY+MswlTPuuCJ/DcY9o8HynzbWajvW0MSqldINovvz29el5sktOvWo96V7oONYk+xqgyR4ht+eDe0HYyiFbMZGt3lAuE0AO1RSRJ5AlQLycdSCfHbMWSuWloScLz1A0e7zHeyhOjQqsCrDxLdl0mYIN/THSPky4O9Vjnay2grQBHI+03naEB6A437BfJplu5p5itprmoqsqn2Em8EAwzcjNvLHRzTiAAAAIAFgALCMaYY92UOT6F/FKgFPSX7s1CEU3uTyttInCepXVhT/AOaGtQx1Q3iDmF2HKIwXxbO0WfuqqOdBDAr1g9CDsfvwGaOTH/w1B4baSYiSbQ9jM4tbImwYK2ls3DKSPrcjfTe9yR0memDeHvLFfnGosjaYDCP2r25FvMCRbEZp5Vkeo1KodBBlixJLH6vi2kkx+0euJe8y9JUcJVJZPCJYgA6hBliBF1HQG2I2AMleTHz0XIC2NyXAvaNzp9T5YmkzpbOeLXpAhgNQcLBI3h4HvwMrZMEfRVCZBmZuCDeGgcviRg3NJlFqEGk5ZHnwloBDAyBqsPAOWwUbESrAnWUWoGzRLDTTNm8DwG5Xuh5eZ5HAvF+z5q1DU+clEkIyid4CdYBknl9bGPnsrqLBKkuwZirkeKTckNEwSLH2TG2J34jQNAuVqOjVLht5gGd+QiOcrPKcAAo7MQ2oZrSCzFTNyCRudV2WAOlvQAnM8D1UaYGaVBRLM5QtEMwIX2pABW0k8xzxrn6+XTSr0nKqupPEb64JG+9x6TbGi8VySK40VPFGoTeZJH1pJ3uPLqMID2p2ccwzZxYYzu2kEC5Q67ERsbWE88MOEZM5epqfMo6kGVMyJCxp8RkAIOXM9cV6vx2jUphFpOirJEGSpYmTMwTYxPQdRMfDjSd9Sq8i4LEmJER7Rm0wOnkRhqLYmy1fOlxmAJP9jGYfEVle7U9q2XNVafcU2FOrIJZ7kbExhA3HASpGXpjSQRD1ORkc+v5dMe9quJIc/XSfEcw1Mi1oAMn9kzGA0dTeQLSZtFwB8SRHrjbDFh4qytymFZfjAUgjL05Uz7VTfqb42zHaEaSPm1MSZkVKkggET8DtjwZbyxncHkJxOfjY60iCyyCMh2lVGNSnRQssgTUqAE9L/ui+LLw/t9XcXpUVNti5AHmduvwxRaubCMEkUzve4aT6GL2k9cHUq9QMmqmoEBp1rc6vZAjHHm6bo1Jl1q9unBQBKbFyFECruTt/X0xawtR6R0siuNyFYgRuACd5tjnPZftVTqVzqohGRGZSXaBoUt9kCLfW88bdjflUp0qXd5rUtUXK6TqJPQeeFG8iaZPjWx8eF1HpuveqW2YEFGMzMMSwuJsQOdxiuHs7SpDvHPiL6GXbu/shl3uY8r2kYty5mvXr0awotRowWK1YVqjFdKqYJK2ZiNQE4Lzwo1voqqxBjUZVk5gahcfGMY8vgp/p6NMPIlHTKvmm1ZZ1i9OGE+10awFiQdj74wP2WSnmKVbK1EWojQ+mpJEqR02Ox92E3a/idXKuKdUlacCKqyRUjkSvs/uR53wi4Z8oNSlmKfzcpUZ2CnWPDDGCCbH9MZfFwZMeRWjTklCWJ77OhV+wmWYqRRp04EfRF6eoHk2n2rjniWj2NCt4atQDoKjW8wdOoG3XHvaPL5ltVXL5mogWfolWmQfIHTIYdG5XBOKVl+2/ECzUxVBZWu7JTCgAc7X6k47E5Y7+yOdFSrTOj8L4KuXnukprq3vUM3PX1OD3p1P+3/Nildl+29csTmGSpQG9aBTAO0IIHeCbG3MX5YvGVzyVkD02DKZuPLr0OLcc4vUSDi1tkaLU/wC3/NjIqfsfz4LXHjkRibIEKmp/2/5seCq/2qP8Rx7nqDPSZVIBYRJnY77XuCR78VjM8EdWU1HykhlcroI1lAQvOwDFTAt9GN5OIMZZTUb7VH+I49auye0aQPSWn4b4pdDhDqzMHokllfUZI0qpAUiwNOSzkSATE2GJqXA6g9l1AAQSAxPgG4uApc3cySdtsCsVlkPFSLAUhHmR/jC//wBSs5ISpSOkwwVja2xIwsp8JqDuyTTYoR4SnhYqpAZiZYuXYueRMAggDEdDg9ZNZmkWczLKxKxT0oATaFYs8EEEm4th7Cwqrmqmo3URciWn388eLWqz7ST/ALp/xhaeEVFCKDRPdg6SQxJPd6VLAQG0kl/ECZiTbEmXy7IqLFIKlpGrUfDpgsd5IVibXFhEYkn+xFsKqVX+0v8ANjwVnIjwevjxG5vj2kbHE6IjC/7P34zG98ZhEzlPaTL6uM5za9c7iemL5wTIakCkKR0YCCJG46iwkeWKbxmmP+NZwn/rt+Ax0ThlYaVA0iVM77n7v845+SdSL0vqIqmVufU2xH3EScMa/AatIE0/Gm+kz/Kdx6G2EfE+0S0NIZKgLEiCAIta83nyx2IeXDJHujE8UkzXLUQ+ZQnlJY2PhAJIg2sBPwww4Tx6scqGdYUMNF0BaGEEmesdJI88Jm4jU1nRNMVFMqy7gjTyYR7uuHOWNNKlKirgEDxKxPiF9gW3JvN8cvJF7r2ak+htwWp31cg+FalJkdjfUGGnr4SCyqOdmxzjgfHq9Ju5atU+jOnSCdlt4eYXy2x0vgSBPnKqTqFYaINiveLP1hJVtQO1iMci+UPJNluI10jwly6/uv4h7r/dhePatMtbR2Psx2mQqaTtrpuIMm6zvg8u9PML3tRAqU9IYqD86na5IVSoAJEzJPLfjnZHjVHT3TBaFUezVUGG/ZrLNx0Zbjz2w9znyiOi9wSKi6T4VqEqCdiChlhvCkb7jGppdkOy7cZ49k2Q087RpKrmxZV0zNtRB1LP2tupGKhx35MKFQh8jUCNNlYnTIv4T4tt4k7YXpxt3ogroR43DUUZv3lMRPkx9BthDwztDUytcqY7onxoCCIP7pIsbggyJscKkOkd0yWTQKWFctU0qHX2brcEJ7ROrbexIxQO23ABSpVczQkCdTp9gxAIHNS0eYMYYZXiK16cgtXA2iDWQelu9XzEOOYbfAGY7QZcajXPeLoamSsrUKsLrUQxqggEEjUpANxOKskE+xrXRznhvFXbu6YepEBQqFZkvfTPOL9fhi2cI7ZNQpEtqWmXGoqYc6W8Ukka2i1jJPPlil8UyByuaARtYlXpMJ8SsAyEc5IIt1xc8h2Er5ulTUZU0SzA1K1SkE0qfa0Bm1MeVgJgmQCAK5Y03YlkdbOn9lu2FLN0tYJBUhTKMoJb2dIM7j1jrF8MOPqncnvNWmR7O88ona9/dhZwb5PstRpd346h+2zeKLWtA029kgjDbjFdwkUe7LKbq8EADa0+/wB2L037K3RXuJV6K0CwqViKO4GkGHaJ89MTboTvhDmM1SqqrMKgGnSb05gQ+xHIuBCmwnzw+qtm4kLSgiSCFG3W/vtMeWBqa15DDuIInUAloBuLz0G+2LEQYFQSkQ5moDSy4Bg0nBWkZAWxUw6AzsdW0HG/Gsyg7skVj9EDCkaQAYGoREnVHs9IGC69eopUkUxTgBzCjkbC+08o5+sL2rVvZburiAsLBAN4Exbp+mGKwFs1S8QJreFnBOpIJUT0BMxAnlAnBWQdahYipUAUKbsLgrqm1/U7kg9cSVHq6VIWnqjxWWAZO1+hG3U88Qd9XkwtOZgnw38t7+/z6DDEaZNqYSQ1Q6SrGYm9o/WOh3xBTy9Ni0VKnh1MQQORFx7x/d8Tqcxeybfs+Lbe+8z8cSZl3iQFBK+I+CAZMze8yPK2AAOu9I/XeYA2GyxNttuX9mbICkHUCo5bz5yDEn0BPvPXG2ioUYEKHtEabi08+cH4e7G+T7zUdaoLcokchEeh3jyw7As2gf3/AIxmNdOMxECi8d7MZluK5uotFmRqrEFSvlBib+lvvxduE8HrKJNNhC8yl4E8jvyw27TKlyX7o96F1AHUfsxBHOL7WvIwsy+clPFmi+k2Ol0JLKVAGmzDcwZuBjnTx83bNSlSod01qGCafLqP15DFW+UHgdStTpd3S8XerfwzEGTvhtl66mmO7zZABC6tJMkIbENMT1ttzOAczntYUHOSw8RimQFA3JsCTdRt1wo4q9kLF9fs/mRDChq8Ii6yCCec9DvhjlOCVxUDPSJm9ip02tfewwTU4kCp/wCcYAKpgU+Uem53+NsEU+JAqQM4Q2qZNLlpFgCIjn8d8XxT6sUtkS8KzPe1XVIBqyAbT4EBiDEEgm/nipfK/wBjqtbLrmwnjy/hePrUtw3qjT7m8sXJM7OlxnXvMDurzEGQBeJHpgjI8QTvClTMGsGGhkanAmwvyAMm3rhxhxdg3Z8vZypLswESSRfrfD3svkzmKi0TUADGxZFaCfM+Ie44J7ddlBlc/WoUroDK7+EMNQUk/ZBifLAfCFahUDTdTsASJnyGLHOPssjjm9pFlyPZes2XasaNKsAGEaqiMpUkHY3gjn0wm4v2bqlaBp0KoNRVHtq6uWAgrYaS07GfXFz4H8p9PL0Hotlywd3aQwECoSea8iTecYvbvK/NMtSKuKlBqUsVBUimwJgqegO4wJxfQ3jmu0KuznZTOtlqdSi9Ny4Ld1rCVEhiPrWI8JO4wbk6nEkcOynQGBZu+olNI+0xYwI3sbddsXbh/wAnSZillsyMxUpVO6n6MjT4izAiCDI1dY8sUntP2MrcPzD9zQqV8rVBjSC8AgAhoB0mSYnlzxCTaIpj/sl2MTM5752b0ssEWnpEK7qOXPSpvHmgtBx03MJtir/JpUZcolA5epSFJR4m1eMtLMTKqdUm4i23LFpzT4nHoql2AZ/iQoJrYEiYtHP1xWeIZqjUDVilU+KOQkhRdeewH4xhxxLJ1apHd1NAAvMwSeR62uOhGBqmVzAWoGrTrXwwbKf4QTHlidEbElbOU6Tqvd1CEDBWmbVAGM2H2mG9tPPCwVqRliKnhVTEJ+7EgQdwZgWHrh5V4Zm9IPer0Nr3H7se192AHoZi47xTsAT1kTePXrv78SREEr55FmkBUMEmxW1iDB5SCQedxzIOBGzNHTpNOpCjTyJWTMD3gj0tzwxq5evpEVBqgzYQSSb7WtHwxp3FbQAKg1TM/CBt1Bt6YkAvJo/Yq2I2KxMAW67b/wBMS540oLMlTxgkxpsSY+JI8/vOD6i1SwIcBQRaN9pm1rzz54gOWr6v9QaZJt0M7yL/ANPgAA/OKXdjwPpZja0yAPxBxtlO6BZdLywIMkfvcuf6nBvdVZc6gZnSOnTlb7/fjVKFaGl1kqIgbG0mY3ifuwgAXpUSskVBfTugMkH3Wg+6+18EZXMJUrSFcN18MWXnz8t/xjBBpVtK+NSwmSfu5dPT343y1CqPbfUI687eQwDLFJ6/hjMaaMZhAa8f7QsterT7tCFeAZabQeXPAS9pXG1Nbcpbn/X8cLu1WfKZ2sppuZcxEHVYbYXniQNlVtX2SDI33j0OH/ZStl0YSfQ9PbI0ZY06d/Iny9eeCcl2y7z2KVKwiAGEe7FarZQOFeBJHMA/VO4xLw3gy0irKTceLzJEnaABPLGdSTm1WrLniSjZcMnxZioXu6cRFwx+N8Q9pO31LIKneqjM/sqqXgCCSS1gJwLw8wd8Vj5ReDBq1KqymoHXuomNNyZH97xiedLHsphHk6Lv2d7f0M5PcGmSokq1NlKi194I2Eg9Jw2z/Fu6QuwpbT7Bk+niucfOuboPkc2r0mfTTdYM6SZEkGDN7jpjt/GMjrzNHT7NUAwfqlIJHoVImOhxjnKVcovTLFBcqYu7V8G+cZkNV0rKISLkj0gE2/s4oWc4YKFRVLyCBdY3mNtViCAw92OjeDM8QZmBqU9UBWJZbACy+ze5wZxbL06dQgBAvsgBVFhf+U88UymrbOhFuNR/Y5stCgAbVCo3JSoJA2urEXAJuLa45YScWydPQWRlLgwQCeXO6gkTqtO2nHZcpQp1VulIauqLubyLciA0eZGEPGux9GorlBoYC2knTzHszESI22YHlhRyJMal6ZduxyOMhlQndhe4p2Ib7Ann1nDOK3/b+Dfrjl/Be3tTJ0Mqrr3tEUtBIs6tTYqQORgRYxyvjo3DeN0sxSWpScMhtI5HoRuCOhx0ltHJmqbJqj1QN6fwb9cVvh/EamYrVqkqKdP6NZnSSLu2+0gC/LEHaPt9QpM1JTUdl8LNTWQrchJIBIMSB0jAuSqrmcolLJq6UXbTVd7Mq21Ab6mYWkW354OSugcXVss1GozIrKaZVhIs4kHY740qUXP2LeTfrggGwCgQBAA5AbYHqZ9A2ksAxvc/h8DiwqPK6uB9T+b9cJM7qHhXRHkG3+N8HZri1ImNayD15/nhdUzFOR9IhkwPEP1vhoTAarst27sdJkT9+IPnPU0/4v64mz1Sm3iWokArqkn6hYxKsp0tzXZtK9MA7UjS7+joMk+EiZqio8kPs5IQiY0gRBBwW0M3XiK6tOqnqiR7UETFjsb23xscz50+vtcvjjXMt3lSo71aep10keJdILBiVIcMCYC2MRbA9CmF0/T0m0l2BbUTqqEEtJqXYKqqpMwBO98CbHQcmoiRo+JPwvjfxfs/fiIZ1GLFqiSzMx0mBJMmJJgSeZxIc2g+uvLmOe2GI8Ct+z/Nj2WAjw/fjwZlftrBmLi8b8+WMXNo0hWUmORGAQ2jyX78ZjePTGYCQh7WVf8Am60WitExO6HC2kxsZEnTNovLDr0tjO2BPzzNCIBrA2iTA3m43PPENCt3YTW2mdB8R2ipJvEbHbHJzZZbS/J0sKVf6DMsxZFmPbjYi2k29caniLCkr6RY+e2nfHmVqg0gaZmap2gx4d/Ib74DrVWNESHEEiCCSDpjYfcR1xmWWfK1+TTxjWw6h2v0bUtTeRMD7r4V8X7W1atVVqIAimIpreSRpJJMwD+RwLla9SnI7sk1BbVbaxJ6D9MMM9RdyAoAci95AAjcRqcDUOm/PGmeeUtSMvBJ2jR8my5ilVdBVdqhYAkgAkKqkdSImT1OHr8Z7zVXKuKqKKKszeyajHUAB4ZChpO8gdMVzgXEXWXqEMyyEn2REDaJiTtF8OeJUGTJZcxerVaoYH7A0/DUcRxp+/QJcpod9lP9UDkASfvg+6T8MMOP0SanoB91yP8AcMVrsjxWnTZmq16KbQGqrPwEmCYw24txyiXnv6Jnfxwbe3AjkbeQxVKLXo0v9QOySyAYmx/KY/2/hjfiDQpjlqmPL9FIIH6YX5TjaGNNWmTuAHUwTtA8hfzx7xPOlVaedp9BAv1M/CMV0xpOyscLzrLSq01RalMV1L02EgpUEEzuCrU51Dmb74W5Pi1XL66mXPcAgEqNDEqZ06puW+EeVsWPsbWX57WUAEPlvEDcNpdeXMQThV8oGRp5dgtM6dYJ7kaSpLTy06oBk3kCwW8Y6MLcV6MealkdKxBw2kR4VMMTDAGWcWJB3AA+1pt54u3BO3lQLSpGgGQCAVgMVEDVcgHf7N74rXBeGv3bOKgXUxBNNVg+EiJnUJBO0gkTynFw7LcARkSozM1amSHlgwDdB9XSRG2/PDgm3plc2uqLaa0+QxWc1xWmaoY5ZyysAGvJgmDtcc4PXnh3xGg3dtFQIY9omABzvywjz1Co4QDNUgxUglahk3JlQCAfCVF/siPaxtsyUQ5wUlVStBm1LMKXgEWjeZ87Ygq06YSO6YDSDEtzIG+/n7uWNzka66lGYXWsk/SVCVMzOkRPhgX2gdcaEVNCD5wsKoBYkBmItJ1Am4ub7zvgQheatMLHzd4Jj2mjp7h58xiNadIo30D+EWBZ5bYCfPlafZPScE5pqjswWvTEmVGpZiYHLrynkR9a2Go5AHfqGWdU6QCdRHNdhpK26HEhg+aZCqt3L3ubmReIt1AJ/wA4gdqcyMu8i+7RM8/fBtywQ9GsRIroYFyCIG28CBsbnkca5nLsah+mCCdu8IMQNht1HnM4Qwc000yKLTMEFn5LI2O0mPKcbLVpMf8ARcxbc+G0D0nTP8PW0703ZoWqpBRV062BlbkyLjV4gSIMRjapUJQ/SKJfwkOemnlc+Iggc8MCDMLTVtHdOQvs6Wa8gb+8mL/jgjh4TV4aTJGoSSYmPv8AXzONe5r/APWSeVxfp9X3e49bEIzmqfpFKkHwahNhyEWj8vcEBZNB8sZjfSf7P9MZgAD7S9iaDV6teq7rrqXNoHhjkpIAiSTsAZwI3BcsiJ9PK0yYdYYAKNTAkAqDB53uOcYt/G6TMSqpTcaw0VBIHX38vecK83kX0lKdKiohR7NuesHyssf3HPcFJ7NCk10Jn7PZVmn51UpifYhVU7mbr5ETHIjHmc7F5KAHzLyFAGp02tFoHKDhiOE1QCTToFuRIN95vy+r8PPEq5OsYmjQ1RBnaxMCd40xg+JD+Ri3Kdm8mm2cYlZAJKGLT0hhebSMTV+wmUcmq+cYsYJcmnMXHwkW9MOMjwupIDUcsIK3AuVmH5G5XbbfBGW4bW1Lqy2WCzeNwBtHpf44ksUfwQ+SRW6XYTJqYGdYQdpp89txbrI64UdveCUaGSy9OhV1oarmY16rDkDBIjni9nhdYqurL5YtqM7gQAI25zNr2HvxXvlHyxXKZeUVNLEFUFpKcvgcNwUYui3C28isovZ7KBhAp1yQRLGv3Q+qPZRCbAA3P1TzwTm+D1CLKVuR/wC5qMQXClt05ljP7p8sD8J7T5elrFRkEiN+tuU3j88GHtbl6x0K7VGJay06jE7bQt/rt5asZZcn0jprjGXYmzXZ6RJ1ezO9N48PmBy/DAdXgOkEo9VfM0ysRH2HP4c8PK3aPLyVd1VhIKuGQjqCCBe5F+uIM3xCnUkqysJ5EXtb4jCTmu0W1CXTIezuezBFdBmHYii2gBn1DxoSF1KGHgB54Vtw+oWBYE7kn2pnYm/OT7o88NOAUgz5hSrmcvUChdy0rp+8/jjonyf9j2ydMvVUd9UixEmmBym8N1g9Ma4Lmjl+RLhOinf8DquaRqCpRQn2tKKbnxGGjUdGwHQ2kYe8OzD5WuEckggS4jTWpyFWoIsrLqHhGyzvY4vWZYMCGQMDyIBH32wuz2WWooVgBHskbraLcoIsRsRbFkcLXTMzyX2ietllMhrg774r2b7hZ1Ual2aBLT4HN4PIlidolvPDXLDRYu7+sWjoAAIwHmqVYuzU3gHkSem0aYUT/fTQk6KgFs1SZqjdy4fS0yZBE3AvaZNgOZ64Wucvf6GoBPInYmLX6WjaxGHWaoZk6SrKpCjUCTBYTJ9kiDIO3IYGrZfNc6ij09P3LieX+cNERUj0TJNJpWD7RInUo8PvI9caaKdU/wCnUQsSZm+0mxMCbgf7uhw4IzHil1O0GL+0J+ra04GrnMAnSbEkyTO7WFwdli21jzvhgDZZqROkJUUOQu/pcXkQenriKrXoH6lQkkDwkDaB1jYRgsrmCgXXDc2HOwibDnJ2xoqZga/GskeGeRtvbpOAZAXy9PTppVLgwAR5g8/8euIalagJ+hqbxdjfefrf3bBrUcwSCCs6YJPWf3ZiPd+e+XyVcA6nBMcusjbw9J68rWwABV+7Qq4pTpUMDJmZJvy/PbG3D6lMsQqlTBbfqII9Y/u2J/m2a6g32Avy2JWBbf34IytKqCTVva0f48vvwCHs+f44zE2gdG+Ax5gA5x2949XTiGaVa1VVWpYCowAGkbAGMI6fHs0x8Neuf3alQ/gcXjtVmMvRzeaqpRp1swKjEioC0HSukIk6Wtq3B3GAGaqya3d1BGohm0BQQDpKjYiYsF22xhlpk1Bv2IBnc/8AbzUDzqjENXjmbX2q9ded6j/riXiOTQ+I1WYGbKpO0fWNsVjOZCmT4e8Poqj/AMvXEkr9icGix0+2eZUiK1RmNhNR+flqxZcx28r5MURUVqhqKSdVToRsBtvaTjlVLIsagWmrlpsCBOLlnslmsx81ohV1U0KqrEozF/aW9pHWxg+QxCSp9lsI6LBwvtjVzxTK03qJUqVAzVA7AomoEgGenlecOeOcVFTvOF5qmK1UKzLVDkSBSLU3gH25sRYHfnGOddic1UyuZpO0LTqHSxMkqBOo6QbMATEjr0xa14RmaPE6GcrIKlKpVgsPqrUimNUbcgN9sRX1lVlj/Jx5nw/4N2mbKChUpf6iPUJJH2ggH3A4UcXyfc16tL/p1GT+FiPywIDjZRnsN4nxRq9apWqGXqMWJ8ycG8FztKnQzJdA9Soi06UgHQS0s/kQoif2sJWO2Jsqkm/si5/vz2wgtnafkf4VTWjVraPpRop6rmAyCoYEwDdb+WL62XYjcKOpP9bYrfya8KdeG02YsrV3asYgWaFX+RQfQjD3P5MLScydUG7XA848jf3YekrDs0rcPUe05J9T+vTGoylMefvP64X8I4pTqM1/sFZG2sMQCDt4dJ9MG0MypJtA1s3lChQfi9sJZLHxJfm1MbKfvxstJQLrAFzJNgPfgWvxP90ffhZW4wKgMVAVIvsBB6+V8XUQChmyxZVo+yyrepF3CmY/Z1oG6FgLm2BxndRQCmuqo0U1727eMoGH7PhLz9m/lhUaFAS0U9wSd7lhHvLAe8DpjSlmMvoOkoFXSTAgDkvK3QRhUxhmTzb1WqAKgRCo1B2i6sx3H1UXUSNgQecY2o1dejwGHNMKSx3qrrUGJKnRDmbAMJPLAYpUSW9mVPiJBsYg36wIMHa2Nnp0FABKgNNgCQ2mBBixiwg+QwUwCssTUXWgGiAZLkCCC3nICqWJ5CDzxopY/VP1LFiI71dSkn2fY8RgkqLkYgevlna5BawuCCJAUDyswX3x1xDWq5U6fYIgBbEiDaF6SDsOXlgpgMDl3DqppmSW2cmAmmWa1kOoQdzItJjHvcvpdtJimXD+ONPdzrYiZ0Agrq5tA54EOVoAwdAvcEjfe9/xxKlKgeVMzzMXuTzPNuR3OCmFk6JJIaUKsEILGQxTXHQwovpJgwMEDLpB8bH0J/XAtNqQOrwbRMiY6CTYbGBienUpna8gkQReN464dCHndjqfjjMb26fhjMIDmnbpWHEM3YsvebrusotvXDHgfFaT0EeojtmIWxUNLWB0o1oJF29b2wF2lOapcVzj0qNR0aqbd2zKwKC9h63GNMij1K1atUytSkUUvTCKzKvhC1BB0sSxWQIN2bGfNHki3G+LCe0Ocq11iqUSmrKYRZ0EmBNQgn+EAeZGKn2k4F3MCm9OqSL6WdtJiYN42/HD1+I5qpQZBSzFFiXqSlMsGlbKQQLbg9LeYxXaXDs+VA+bsB50mAabwIA254rjFosnOLJOIrlFg02qLU0oQqhrtpEhmJt4iZAB2gYtnZnKVsxxCm1Yd2Ky1GGkiFYBTABkgiDv1OKV/wCnc27L/wApUX92lUB3546F2S4ZnKeay7ulYqCCwamfD3iMhMxtqYE+W+1ouNdi5WVb5PaH/wCxakQGlipDCfZfUYgggwjXgi998dn4dNUurgGMzAHRaI8I/jTV6k45a2QzlPjNXMjK1ii1iPDTZQyC1iFgyAL8/fjqXZym41FqZUtX1RpIHiy41R5d5qv+uGq5EX0fO3yjUNPFc6BsK7H4mfzwv4ZlqL0qveVqVNgPAGSoWY9AVBAHK+HPbbKvX4nm+7hi9aqQAQJFMnruYBtzjCniHBalPLUquulUo1LqUZdQaPErKYcERBtGNCKxQcWLs5wA5rMZfK6kHeMDKwbNdpI+sqAmOXvwjySg1FDMVEiWC6tInfTzjeMdS+SbhH02azSstTQO6pvBUMzmWYAxHgH8+GI6XmMuCAqpV0qoVFFgoUQAPdgDN0UpjVVkD9p/yAJx7XzVZFlqtJF8on8745j2x42lSpqp93WYCGqFZ8xG0gR0IvhylxQ6G+Q4r/zLBCWp/SkOQRJ7osBMACNIHWdfXFyytAmksw1gCQekk/8A9C38K45bw7jwpGkmVesS8CpTZvA5I8WkKJBNzI2x0TJNSYlyxuo1eMsQ0nUnsiVBMhueo4z42+e1om3oJrZeASQBANpwgIowQqE6hcAmOu/mIuN7YbcRdNP0Z0taCx6G/wB2AKmZIc6HUCZAJG23Q85xsKzbu6aLKoxDgyATYKfzgesYGo5SkUYdy+g6ZkmDAkc7iTY+mJWzFcAfSoL22FtuYvuN5x7S4lWlWNVCnO9jIMcgBy5/jgAldkpM66Khm06mMkxcSbGbz64H76k2lDSIAYhZLeHVGs+XT09ceDOVpH0qjbbSZ2n6v3eYxlbM1CCO9WS0rcext0g3nBYEdTIUhUaaRaWADamliALmTuCZn1PLGVUoKxXumi/ss0e10mASfujHoSoA2qok8r7REzb8uePAtbfWkEfat+HS/wCm+ADeo9Jgz6GksAbkTqAJPw5Y8Zcv4ZpOdQB69bHzAEY9oZauRq7xBtEsvqZIEbYLGWqaIWqmuTJkbR6bg3wAB6qVz3LwSNyZJB539T64P4U9NnAFNlhTE7CbmfO/wPmMe1qlSxSokEATq2MXi358xtF8o1qxa7qywbCJmBeIHP8AHAItXd4zHkYzCAR9sczprVQSQO83USdp2kevu54S0M8sHVUrPMGWWJuejSBJG/xxee0vZpX11GqVBrcQKYEz7/Sf12NefstOnRWzQ82pxZjzOrkRyHTFNomKtaU9Sq1SQANSgmQ1+oHI2G0nfbGuXzihpNSswV1+qAIjeNW2Jq2WQT9Jmnm0aLCYMjxEn+uJcrkVdv8AUzHs3JIAMW3HP8cLkkBvkK4ItVrg2W6jckkWm4/vfDPL8TsoWrmLIZ0qPFpYmSdRE35bj4YGpPDKVGYJW0DZipIMyZ8VjP3dD8u7KAO9zcaiPZiNvOYk7yefODguxBJ4rEk18wsCwamLBXWSL8/Zv5+UkUuPCjTzNVqlVhSps8VEChSkmAb9QIt7+UFSq6gfSZp7Kdl3LK/U3gET5kT1U9tKhbhOeVWrNCKYqLGle8GoDckAKxMnn54egPnvMV2YlmuWJJnqTJ+84Y8QpJToZV6ZOt6b6wSCAdRW1rSp2wpnG9erIUdB+JnEwC+zyKc1QDTpaoqmDBhmix63x1H5Ncwwy+aoKA1SnmZuCdWoFeoj/TN9r45JlKxV0YG6kEe4zi99kOMfN8tmMyd61dUHqFZmPuD4qyuXF8exqrHPa3i9VLVEKsJCxVZN+ihQCfO87DFa7U8TGYake5NJ1SGYiNe1z/Uk3wT2j7dvmKei1nDA8wQz7dLMv8IwgarUrNJBYheQmBtJ5D1xmxRlqU+ycmukWDsXwRnY1Dsuw8MmZEzfTE+pm22L2uVYx5ADedsVv5Pa76KumNMgToUbcpAubncncYtq1anl8MbcdPZWLOKUAoGpGaZ25Wv+WBm4ZTDaWSoSPZjoR5kbTHuw9r5fMMsI2kk7np/f54iXI5u30q7bWj8PS/mcWkbBK2QpmmjMjsBZRqvFpvB2i0T69NcscuYp904nxXPPSZnnt952wzZKgcE1F0gCbjf6x292439ZCqZqtfxpvaIsOX1b+/ywgBKbZfSX7p99N9zqmwE8hPnjd8/ShfoqlojbrN73vfE2VztTVNQgi8RHlHLeJHocHLnZ5YBi16lNqirobx38hqk/mfv90I7s6iabi5mCI3kG5Hr78OzVPQ4074n/ADhgALTph+6h4F5B2Omes7Ae+MQU85RUhlpvI8xz2tJ5E3w2dsRl/PAIEarRdXlXiQx9Wta+JaDUkq6UDagDe0bes8+n4jE3fAHGjVxB9MAy1zjMR6vM4zEQOZ9t+PZtOJZpKeZroi1LKtRwANK7AGAMB5bjmcbw/Osw08u9qfriTt6hPFM3/wDZ/wCK4WZriL5ZF7tlDuDP2kFoYchz/TnjdFRUU6K72Ns1xOvRrUaVSrmJqCTDOTBsgUahctzkx0w0q/OEaGrVbG47xvhviHtH3tGlkMxUzJfNIFbRswRpadpNgqEm3xx0f/gdPMIlVbCoocejCfz+7FPJLbRKjnOV4JxGpUqM+eqUKRLCh9MSarmTTRBIjkDO334rHDO1eeq1kpjPZsDSS01GkFULMB4j0gfhi+duMuuUzmRqB0Bpq+nW7BA4IKltPiUGYvY2kgSQm4ZW4Xl9eaqVfnWZZ2KpTQqQzDxaU9nTJaHMTyGKKXZIS1O0+eL6Pn+YQspZZqVL8wN7SJ+GFK9uc45CVc1Xek3hdTUYqymxkE8wcM+0SGvmBWSkaahQoDHxTMm62G5EdPur+f7P1UXvO7+jJsVkgXt54hLLFvRb8UkraEeZo6HZTupIPuMYIThTnLtmAPo1qLTPkWUsPdCn7sScUpguG+2it7/Zb+ZT8cdA7J8PWt2c4ipuyOKo/wBqKw+4MPfhFZzGkL47BkewCtw/KJVZ1lTWZVKjxVDImQbhAo92Oa9m+CnMVkpj69WnTP8Ava/wUE47fxKpqd2nwghQPL6sDpAwKn2KisJ8m+THtVKxP7yj/wAcZR7D5ek2qlmMzTPkVn4wDGH9TLhecmFP8QnHnc2Jjlbp7RB/DA0h0JH4GoJJr5ioSCPEVjlyi5EczgrJTTPgZ4iNJNucbRsCAPJFwdWyoCgg7hT8QZ+8HEAyxO3OfumfwOFFR7Qzds6/Vv42/XEDZhzuzfxv+uPXUAgEgSYE8/TrjdaQ2kTi0iQBP3v4m/XHgp+v8Tfrgg1qYsWWfNgN9sYmapnZ05bMOe3PngAgCG50uQsSQWgSYEnUAJIPwON6GcmAqVDIQgDXJFVgtM7/AFmIA6+l8Q1nRwVFXwvpkApDEhlWJBvGqIPXGJVUaWFYjTpgq6CNChEJMeLQrhQWmNQjlhOwCqtRhuKg9WMe0VF9Wn2gVudxjVwwDErUAUkEnXYq2g2mbOQtgb2xHTCmT30+wDLoxApA6PaBuikkNuBzxh7oFCK7ll9g97JEkklf2pZm1e1JmcGwCBlmuG1qRuCzA3Ejn0ONWy3m38TfrjQZxFuawMgAFnXZRYDyjErZtBu6i8GWG5Ej7r4YiMU/X+Jv1x4UEH2tvtN+uN1zlIn/AFE/iH93nEi1qbSFZSYJswNrifSbeuFQy0QP7nHmJ+78sZgAo/aLhofiea86n/iuLb2Y4LTUhmpIzRAYohb0kj+5xVe0OeCcTzI/7n/iuLj2czbVAAJxrn/gitdiDtT2DzOazHeE0k1EhUeszGBe0rA5+FbCJwNxLtN80yfzKiS1Qe3VD6lBsSKfOPq8gL74E7ecJrZSqi99Weg51prcsUcWInf2efQnFZq1ow8ceUVfQN7K/nad8TdkMn3mepJEyTb/AGn8N/d541ztW/8AjEvZGpGeoxzbT8Qd7jEfIX0Zbif2R0bP8EAdlFIoC+8Ehhe9t73G8SdsSZDgs06h+bvKLKD1iTBgTzJE7RgnP0alOoNNFoQeHxG/ludj089sC0VqJl67mm4FNAQGZptLEkatwLxPLzx59HWbfHs4vnj9FTPRnX3eE/mcdA7JcTWlwbPgwO8ysAdWFR6Z9TFRPuxSmyhrUacEamrst7AllUz8R94w2o8EpnI+FmeoWE6JYTvoAkTsJ0gkaQdsb3KjmqDk2MvktyimojyCy12cibhaeXqEGOhdwJxc6uYQVEm2oFL/AGlhon0kjFM7F8WoZet9Kop91TdWJB11VqbLYgTMHVfaOeLlxvKVRSL5ZTUgrU02LoYIOpRMqabEFlkSAZxGU1Q+DRtlOJFyQAP9OiT5Ed4v5HB6VB3azuQ3vArG/wB+KzRdvnegqU0K1MN9WqVcuP8AdocW6Dzw9pZlWy9Mt7QSsQfJarL90LhcnS/kVGJWAyyu0eGfgqhj75Yj3YnWnoWCPFpCD3AGofiY956YjyVDTTytF4OpRUfoFk1XP8AC+8Y2zWf1HVzv95J/Ek+/EoO6SE17EvHK6qQjKTI5MBMmINiY8MyNrDngOp3NOrp0uSsbMp6eUjc7dB5YLzmZrFm0qhUWEgTtMXPX8/LEFTMV5JIpi8cvvM77ff0GNNlQI9Kg9QLpqEau71ao3J3ESAZMfljKNGjUInVLEyTVXlBB2ub7CIvOwwY9Wt4Y0CwmevPnjZalUofCk2I2i8z6/ocFgD1MrTU6maozghWNvFa1tosdoN8C0qeXVpU1QwMzItJ6bdN+g2wY9avyCX22915udM/AcpximqVI0qJiIjnMnnN7+/CsAfu6atpPewPYuLB1EwLTJbz35RjO6y7Nc1ZnysTc+83P4csEUmravEqxHlveI59Bj0tW0WVdWry2Hv3mf8YLAh+b0VFRR3lt7jkSo3t8eQ540r1aJJ1a23PIXg/mzHpI9BguoaxUWWTcyBe9hv8A3ONMua2zBTA3gdJHPrGCwB2oUAQZqyV5RcXUzaNpFuvXBOVpKlQqNUxuSIPhF4j7Ph9w6ziVGqSvhUrF4jeOV9pxmXqVZOsLF7iJ8gYNrfhgsZfY9fjjMe6cZhAc/wC1aEcR4jVAB7kGpDTBhFgGIO5HPEXZ/wCWWpRGmrl6Tr1pzTb/AMlti29tOD09VcimzGtUAqgVHGoBQeTAASq/ocVal2Ny5UE5ZlM3U1ahtpm0NvMCL/mLvli0kxKLQJ287fU8+1HukdFQEkPE6midibAD7zhRR4HmqlDv6dCo9KSCyidt7DxGPIYt/COwlGpdsq8DcLVedt51QL8j+V7bwVRlqfd0aFanTAZgO9mW9SJkwMS+ZRVRQuNs5TxX5Ps3QyhzVRVVQRqQnxqpIAYgSNzcTIw17PdlaOay9LM5Ik5jL6BXomxcktqIJMeJTYTB0EWxea9XvKrM2Xquxp90VasCCjGSNMad/K9vLG3Cuz1LJ6jlMs9NnXxTWJMgnSPEDtew64qnkclTJxVMRcRpVVqlNNVSQ2mGJJNj4bna8X+GFHaHiL0qZpv31N6wbSDMMAm/KSCOc7i1sdCzSPVAJoVjUQ28YNjM3C+S2PUHCrjlCnVy2YFWnVR6dN3RXaYcU2ggQOU7WvubY58cFS7Nr8i41RxGmEdKatrASTAKwSxkkyOgUegxYOFcNV10rVqKNRdDCg02O+iCIn4YrFAnF17O0h4ZgeuNnFGNSaGb9hEraWqVXfSBOoap9fGImQIWNh54NyPY/wCa66q5iqzaNCMyjVTEz9Gddt/MEYsOR0xpU2OJ+JUz3JJE85939nBwQ+TKNxvtn4kSpSVzrRtQhW1qYLWmZQ6Sp6b4nzClvmdFJmrSqKI/bzREn/bOKnx3/wBwoH2xf/cMXOrQZXWGWaNF6SMJBlnJLHe8EgRtOKMirSHF/kaZrOqwq1kmKjGlS/8AqpkAkeTMAvonnhTmM0EUsZgYKr1Q0QAqqAqKNlVRAA8owuzhcEaArDnMb/H8PPpiyEaRFuwB0oi5d7+LYX90bz+PmcSs1NfBqa5kGBaV+/w/hgnLK5I1okAETCzvYWJt/fr45r3+jQx5fgZ8sTIA7U6MEFm+jEGwtc848/fbEVM0VJ8T3GmI525R5ffgkmud6aD4Gb354lipfwpICxtvPi5+uAAN6FKPaewHIHeYtG2841o1KOkiXIMbjeA3l0uT6YLLVpsibjkL/wA3w9+I9Nb7CfBeYvF/U8vfgsCLRSGpQzmQH2F4BNuhjrzxoKFJjZ3AjpG1+nQe/wB+DMu9XUNSIBz2na3M+n+cYrVdJJprM+HbYz5+mxwAQ0e7VgFL+JLeYIn4+eMD0yI1P7IUwNoM9N/64lJqQfCoIiCAvW8Akjaced7V/wCmsdIHL/d1+HuggyAUqM6NTgyRIjp1j+7Y2yWglirMWgyCAAIEdLf0HTE1R3sdK6ok2ET4p5zJ8OPcqzeLUir4TBAW3lYm23wwAdExmNox7gA//9k="/>
          <p:cNvSpPr>
            <a:spLocks noChangeAspect="1" noChangeArrowheads="1"/>
          </p:cNvSpPr>
          <p:nvPr/>
        </p:nvSpPr>
        <p:spPr bwMode="auto">
          <a:xfrm>
            <a:off x="63500" y="-1033463"/>
            <a:ext cx="2143125" cy="2133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1382" name="Picture 6" descr="http://t3.gstatic.com/images?q=tbn:ANd9GcTq4f_RNOfYHS1CoGwSshrnNsGwjez7-s0tFLtSYS1mE6uNPvxEH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196752"/>
            <a:ext cx="6984776" cy="5328592"/>
          </a:xfrm>
          <a:prstGeom prst="rect">
            <a:avLst/>
          </a:prstGeom>
          <a:noFill/>
        </p:spPr>
      </p:pic>
      <p:sp>
        <p:nvSpPr>
          <p:cNvPr id="8" name="7 Flecha derecha"/>
          <p:cNvSpPr/>
          <p:nvPr/>
        </p:nvSpPr>
        <p:spPr>
          <a:xfrm rot="798161">
            <a:off x="272330" y="5137323"/>
            <a:ext cx="4538273" cy="1274133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Según  2 Ped.3:8. la profecía se cumple aproximadamente para el año 2031.</a:t>
            </a:r>
            <a:endParaRPr lang="es-CO" dirty="0"/>
          </a:p>
        </p:txBody>
      </p:sp>
      <p:sp>
        <p:nvSpPr>
          <p:cNvPr id="9" name="8 Rectángulo"/>
          <p:cNvSpPr/>
          <p:nvPr/>
        </p:nvSpPr>
        <p:spPr>
          <a:xfrm>
            <a:off x="251520" y="1196752"/>
            <a:ext cx="1656184" cy="383733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Para que usted pueda entender 2 Pedro 3:8, y que Jesús viene aproximadamente para el año 31, le recomiendo que estudie el tema 15 </a:t>
            </a:r>
            <a:r>
              <a:rPr lang="es-CO" u="sng" dirty="0" smtClean="0"/>
              <a:t>“Fe en medio de la tormenta”. </a:t>
            </a:r>
            <a:endParaRPr lang="es-CO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1013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  <a:solidFill>
            <a:schemeClr val="bg1"/>
          </a:solidFill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s-CO" dirty="0" smtClean="0"/>
              <a:t>   </a:t>
            </a:r>
          </a:p>
          <a:p>
            <a:pPr algn="ctr">
              <a:buNone/>
            </a:pP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  <a:latin typeface="Algerian" pitchFamily="82" charset="0"/>
              </a:rPr>
              <a:t>¿Qué debe hacerse, antes de que termine la historia de este mundo?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Recuerde:  Hay un día que Dios ha designado, para la conclusión de la historia de este mundo. 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"</a:t>
            </a:r>
            <a:r>
              <a:rPr lang="es-CO" b="1" dirty="0" smtClean="0"/>
              <a:t>Será predicado este evangelio del reino en todo el mundo, para testimonio a todas las naciones; y entonces vendrá el fin</a:t>
            </a:r>
            <a:r>
              <a:rPr lang="es-CO" dirty="0" smtClean="0"/>
              <a:t>“</a:t>
            </a:r>
            <a:r>
              <a:rPr lang="es-CO" dirty="0" smtClean="0">
                <a:solidFill>
                  <a:srgbClr val="FF0000"/>
                </a:solidFill>
              </a:rPr>
              <a:t> (Mat.24:14). </a:t>
            </a:r>
          </a:p>
          <a:p>
            <a:endParaRPr lang="es-CO" dirty="0" smtClean="0"/>
          </a:p>
          <a:p>
            <a:pPr algn="ctr">
              <a:buNone/>
            </a:pPr>
            <a:r>
              <a:rPr lang="es-CO" dirty="0" smtClean="0"/>
              <a:t>     La profecía se está cumpliendo rápidamente. </a:t>
            </a:r>
            <a:r>
              <a:rPr lang="es-CO" u="sng" dirty="0" smtClean="0">
                <a:solidFill>
                  <a:srgbClr val="0070C0"/>
                </a:solidFill>
              </a:rPr>
              <a:t>Debiera decirse mucho, mucho más, sobre estos temas tremendamente importantes</a:t>
            </a:r>
            <a:r>
              <a:rPr lang="es-CO" dirty="0" smtClean="0"/>
              <a:t>. Está cercano el día cuando el destino de las almas se decidirá para siempre... 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221088"/>
            <a:ext cx="8686800" cy="2636912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es-CO" dirty="0" smtClean="0"/>
              <a:t>    La alarmante advertencia de la profecía se dirige a cada alma. Que nadie se considere libre del peligro de ser sorprendido. Que ninguna interpretación de la profecía le robe a usted la convicción del conocimiento de los acontecimientos que muestran que este gran evento está cercano.</a:t>
            </a:r>
            <a:r>
              <a:rPr lang="es-CO" dirty="0" smtClean="0">
                <a:solidFill>
                  <a:srgbClr val="FF0000"/>
                </a:solidFill>
              </a:rPr>
              <a:t> FE 335-336 (Escrito en 1895)</a:t>
            </a:r>
            <a:r>
              <a:rPr lang="es-CO" dirty="0" smtClean="0"/>
              <a:t>. </a:t>
            </a:r>
            <a:r>
              <a:rPr lang="es-CO" u="sng" dirty="0" smtClean="0">
                <a:solidFill>
                  <a:srgbClr val="0070C0"/>
                </a:solidFill>
              </a:rPr>
              <a:t>Los imperios anteriores ya se cumplieron, estamos en las uñas de la imagen.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260648"/>
            <a:ext cx="5040560" cy="397031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800" dirty="0" smtClean="0"/>
              <a:t> Debieran realizarse grandes esfuerzos para mantener este tema ante la gente. El hecho solemne de que el día del Señor vendrá repentina, inesperadamente,</a:t>
            </a:r>
          </a:p>
          <a:p>
            <a:pPr algn="ctr">
              <a:buNone/>
            </a:pPr>
            <a:r>
              <a:rPr lang="es-CO" sz="2800" dirty="0" smtClean="0"/>
              <a:t> </a:t>
            </a:r>
            <a:r>
              <a:rPr lang="es-CO" sz="2800" dirty="0" smtClean="0">
                <a:solidFill>
                  <a:srgbClr val="0070C0"/>
                </a:solidFill>
              </a:rPr>
              <a:t>debe mantenerse no sólo ante la gente del mundo </a:t>
            </a:r>
            <a:r>
              <a:rPr lang="es-CO" sz="2800" u="sng" dirty="0" smtClean="0">
                <a:solidFill>
                  <a:srgbClr val="0070C0"/>
                </a:solidFill>
              </a:rPr>
              <a:t>sino también ante nuestras propias iglesias. </a:t>
            </a:r>
          </a:p>
        </p:txBody>
      </p:sp>
      <p:pic>
        <p:nvPicPr>
          <p:cNvPr id="67586" name="Picture 2" descr="http://t3.gstatic.com/images?q=tbn:ANd9GcR5I1uC3rOtTgnPirRdbOIn17sq6skcgrE54q9CJm7LQapm83hX-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60648"/>
            <a:ext cx="3312368" cy="39604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uiExpand="1" build="p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936103"/>
          </a:xfrm>
          <a:solidFill>
            <a:srgbClr val="002060"/>
          </a:solidFill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s-CO" sz="3800" b="1" dirty="0" smtClean="0">
                <a:solidFill>
                  <a:srgbClr val="FF0000"/>
                </a:solidFill>
              </a:rPr>
              <a:t>    </a:t>
            </a:r>
            <a:r>
              <a:rPr lang="es-CO" sz="3800" b="1" dirty="0" smtClean="0">
                <a:solidFill>
                  <a:srgbClr val="FFFF00"/>
                </a:solidFill>
              </a:rPr>
              <a:t>Manteniendo los eventos futuros en su debida perspectiva </a:t>
            </a:r>
          </a:p>
          <a:p>
            <a:endParaRPr lang="es-CO" dirty="0" smtClean="0"/>
          </a:p>
          <a:p>
            <a:pPr>
              <a:buNone/>
            </a:pPr>
            <a:endParaRPr lang="es-CO" dirty="0" smtClean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51520" y="1720841"/>
            <a:ext cx="61926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 smtClean="0"/>
              <a:t>No estamos ahora en condiciones de describir con exactitud las escenas que ocurrirán en nuestro mundo en el futuro, </a:t>
            </a:r>
            <a:r>
              <a:rPr lang="es-CO" sz="2800" b="1" u="sng" dirty="0" smtClean="0">
                <a:solidFill>
                  <a:srgbClr val="0070C0"/>
                </a:solidFill>
              </a:rPr>
              <a:t>pero sí sabemos que éste es un tiempo cuando debemos velar y orar, porque el gran día del Señor está cercano</a:t>
            </a:r>
            <a:r>
              <a:rPr lang="es-CO" sz="2800" dirty="0" smtClean="0"/>
              <a:t>. </a:t>
            </a:r>
            <a:r>
              <a:rPr lang="es-CO" sz="2800" dirty="0" smtClean="0">
                <a:solidFill>
                  <a:srgbClr val="FF0000"/>
                </a:solidFill>
              </a:rPr>
              <a:t>Tomo 2. MS p 40 (Escrito en 1901).</a:t>
            </a:r>
            <a:endParaRPr lang="es-CO" sz="2000" dirty="0" smtClean="0">
              <a:solidFill>
                <a:srgbClr val="FF0000"/>
              </a:solidFill>
            </a:endParaRPr>
          </a:p>
        </p:txBody>
      </p:sp>
      <p:pic>
        <p:nvPicPr>
          <p:cNvPr id="66562" name="Picture 2" descr="http://t2.gstatic.com/images?q=tbn:ANd9GcTWRFC9pNAa24_Wnq51UEZa3qr5Os-jFrHepsDgROWmHmezFMZ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1772816"/>
            <a:ext cx="2376264" cy="324036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23528" y="5229200"/>
            <a:ext cx="8352928" cy="954107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s-CO" dirty="0" smtClean="0"/>
              <a:t> </a:t>
            </a:r>
            <a:r>
              <a:rPr lang="es-CO" sz="2800" dirty="0" smtClean="0"/>
              <a:t>Nota. </a:t>
            </a:r>
            <a:r>
              <a:rPr lang="es-CO" sz="2800" dirty="0" smtClean="0">
                <a:solidFill>
                  <a:srgbClr val="002060"/>
                </a:solidFill>
              </a:rPr>
              <a:t>¿Si esto lo dijo la sierva del Señor en ese año, que diría ahora cuando han pasado 110 años?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6084168" cy="6858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2400" dirty="0" smtClean="0"/>
              <a:t>La marca de la bestia es exactamente lo que ha sido proclamado. No se comprende todavía todo lo referente a este asunto, ni se comprenderá hasta que se abra el rollo. </a:t>
            </a:r>
            <a:r>
              <a:rPr lang="es-CO" sz="2400" dirty="0" smtClean="0">
                <a:solidFill>
                  <a:srgbClr val="FF0000"/>
                </a:solidFill>
              </a:rPr>
              <a:t>2JT 371 (Escrito en 1900). </a:t>
            </a:r>
          </a:p>
          <a:p>
            <a:pPr algn="ctr">
              <a:buNone/>
            </a:pPr>
            <a:endParaRPr lang="es-CO" sz="24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es-CO" sz="2400" dirty="0" smtClean="0">
                <a:solidFill>
                  <a:srgbClr val="002060"/>
                </a:solidFill>
              </a:rPr>
              <a:t>      Satanás, para desorientar a la humanidad le hacho creer que la marca de la bestia es alguna de las imágenes que aparecen allí. </a:t>
            </a:r>
          </a:p>
          <a:p>
            <a:pPr algn="ctr">
              <a:buNone/>
            </a:pPr>
            <a:r>
              <a:rPr lang="es-CO" sz="2400" dirty="0" smtClean="0">
                <a:solidFill>
                  <a:srgbClr val="FF0000"/>
                </a:solidFill>
              </a:rPr>
              <a:t>     </a:t>
            </a:r>
          </a:p>
          <a:p>
            <a:pPr algn="ctr">
              <a:buNone/>
            </a:pPr>
            <a:r>
              <a:rPr lang="es-CO" sz="2400" dirty="0" smtClean="0">
                <a:solidFill>
                  <a:srgbClr val="FF0000"/>
                </a:solidFill>
              </a:rPr>
              <a:t>Pero Dios claramente dice que la marca de la bestia es la observancia del domingo instituido por la iglesia Católica. Mientras que el sello de Dios esta en su Ley </a:t>
            </a:r>
            <a:r>
              <a:rPr lang="es-CO" sz="2400" dirty="0" smtClean="0">
                <a:solidFill>
                  <a:srgbClr val="002060"/>
                </a:solidFill>
              </a:rPr>
              <a:t>(Isaí. 8:16; Eze.20:20; Apoc.12:17,14:12).</a:t>
            </a:r>
            <a:r>
              <a:rPr lang="es-CO" sz="2400" dirty="0" smtClean="0">
                <a:solidFill>
                  <a:srgbClr val="FF0000"/>
                </a:solidFill>
              </a:rPr>
              <a:t>  La observancia del sábado instituido por Dios es su sello. </a:t>
            </a:r>
          </a:p>
          <a:p>
            <a:endParaRPr lang="es-CO" sz="2400" dirty="0"/>
          </a:p>
        </p:txBody>
      </p:sp>
      <p:sp>
        <p:nvSpPr>
          <p:cNvPr id="102402" name="AutoShape 2" descr="data:image/jpg;base64,/9j/4AAQSkZJRgABAQAAAQABAAD/2wBDAAkGBwgHBgkIBwgKCgkLDRYPDQwMDRsUFRAWIB0iIiAdHx8kKDQsJCYxJx8fLT0tMTU3Ojo6Iys/RD84QzQ5Ojf/2wBDAQoKCg0MDRoPDxo3JR8lNzc3Nzc3Nzc3Nzc3Nzc3Nzc3Nzc3Nzc3Nzc3Nzc3Nzc3Nzc3Nzc3Nzc3Nzc3Nzc3Nzf/wAARCAB/AM0DASIAAhEBAxEB/8QAHAAAAAcBAQAAAAAAAAAAAAAAAAECAwQFBgcI/8QAPhAAAgEDAgQDBQYEAwkBAAAAAQIDAAQRBSEGEjFBEyJRB1JhcaEUIzJCgZFicrHBFRYkFyUzQ1OCg9Hwk//EABkBAQEBAQEBAAAAAAAAAAAAAAABAgMEBf/EACMRAQEBAAICAQQDAQAAAAAAAAABEQISAyEiBBMxQQUUUTL/2gAMAwEAAhEDEQA/AOKgUfSjxREbVkHz7Yo+bFN0KqnPEojJ6UjejEZ69aQH4hFHzO3SnoLZ5GAVMk1qNB4F1XVhlE8FD0Zu9DGSDsvUUfN8K6LH7Mr0zfZ5ioYH8Q6U/L7LrlTiKaB/XmblqrfTmgQkcxFEAzHyKa6pZ+yu4253tl/8oNaLTPZbaR4e6mjJHRVGc1cRw0JN05W/akkSg4OR8MV6at+ENKhhMS2iMxGzMtJv+DdGlbma0RCB1VaYjzOI3kOFVvTpU610PULg4iRiT2CkmvQttwppUYDSQAp25hyj9xUi8k0/TbXw7KCNCdh4YwPpVweb7zR7iyDPOMEdQagDB6VveP7iHkdS3NO/UgVz8NtUsU5zY2qw1GXmtbAekZ/rVUTmpNy/NDbj0T+9ZDeaGc0gH1pQNRR0KFAUAoUDQoCoqWRRbY261UI5e9K8IkbVJtrYzEKFJJ9K1+hcFXF2njXLmGM4xtvQkY62s5JWwFOflWs4f4L1HUGUrBiP3n8v9a6FonC2l2XKfAa4k7mU5FatUjSIBysajoq1WsZzQOCbHT8PcRpPKN9u3wrWJblMBUCIPwqu2KiLf8vlhiCj3jTsVzOx87gj4UVOdRyI3QhtzUW+RXkPKvXtjpTssjFQBUWaaRFYj0xVkZ/aHJqWm6cSLmTMg/KoyaTHxlYMwUQuvxbGBWZ1+2t38Rg0qzHfKITmsJe3t1aSGN0dj28pFaxcjt6a7Zyr4guV5vTmpE2uQtg5LEbAZ2rhH+L3iHKpyH1INL/zFqgGPFHL8qvpmyuuahrAZT4lwqL7oO1Y3iHi61t4Wit5eeX0BrE3Ooahd+Vy7L/CMVFOn3MgyLWZj72N6miFf3M19ctNKxOe1R1iOfhVsmj3+d7Obl9cUo6NfdrWX9ql9opWjYdqWRlUB7CrOTSbxc/cuT3GOlR5NOuQRlCKzYqCV32owKk/ZZl6o37UDayLjnBBPQetTKaj0dLaNgd0K/OiYcnWoaTQoddxQoozkjpUiC2MgGBk09a2xk6j6VreHeH5pJElKExg53FXIsiXwrwzLypcPHgH1FdKsII2g6qOUYIprT4PDRdsYGMVYYU/lVB6gda43ye8dft5NN4EOWApgF5XLsfKegqd4SyjBJwKUlkOnPkfKu0rnTCRk9TkdqkRr6CpUdgO75HyqQlkg65b5HFEtRFTbc70GtxL1Qk9qsktkX8v70+sQHYVU1nJ9GWZwTEfniqvVuG4ZXXmjB+OK27qQDuaZ5VZSGGfnS8qftiLbg+ykXdB86OXgOxc+RY2z3J/tWs8EQSEjo3aguVfYCuU8l7Y69fjrJxcIpbnlSEY9eWrC24YZsYRR/NiputC85AYQR+tSdEeRIv9U4B+LV6P1ry9/n1xCThJSx8fl5f4aTNwrYqMqxONyGGBitDNf2keA0w364NQrvU7BYXJnU+m9G1Pc8N6aycv2YAY6g1WNwJo87ErLKh7gKDU/UOKtKt4eae4BIGyg4z8KyGoe1N4yyWEUUaL0LDmzT8C/TgvRbJlHgNLzHGZKpNX4d0uGyleOzUF52BQk5UA4x/f9azlz7UtWkOzwDB/6eaz95xjq1zFNG11kSPzkr5SDV2KuLrhS2kP3FxPEDvy8mfrWa13RodMblFw0hPqKrZr+eViWkkbPXznFMNJISOZyw+PasWhK9DQAzRnc0oY9Kwrtml6FZWKRhYFklxvJjfNaS3g+78ygD0xTUMZQZH4vWpCxlt3OT86rQo3HitGB8qkcpbykU1HbosnMR9aklFHKyj61xvCa6ced/ZSqAuBT6SxooznNNrvuKWYlfuM/OuvFjl+T63RbaJSx9BTim8fpCwHypmySazl8SIBj6damvqt4o/4Kj9DVYvsyZZ4ceJzjPvUYvnXsD86Yu7q6uyviRkBfQUykbkbg1UzE77cW/Ev7dKWJ1xzfQ1GigdvykfpT32WRVJ25aUMTXAZw7DCKPy0xNqkEMJZebmHrQljDv4YBBP5qRJpDyJyeKrE9jtWM466berK65xbFAhMkk2R+UEYrI3XHUrZEEHl95nIrbatwfHcArLa5P8ACOv7Vmm9nQJK+G4XOeldpjl6Ze54x1RsiKNQPmf71T3Ot6jMxaadwfRWroH+zqAfi8Yf9ppqX2bBx9y8mf5KaOaSXMkhJeWRs+ppl05tyTW5vfZ/cwuFRmZm6eXrVVf8F6lZpzzRsqnpmnujLsMd6bYVY3WmXUB80Yx2OaiNGU69fSs2VTIBpW4G9JYkHoRRGs30DoZoDelAVFekIXBUkHIHelCZOzZNVK3XiLywZCnbmqZZxArjm5j61W8TVdv0pxn8uM0wpMb4fpTwZDHnvTEOxyeUEU6t3HGMyAD9M1Xo2N8+WpEKiQc2djUE1dUtcbFtvTIqr4l4iNtpypYSN9qmblTbcU81iSxaEAH+LvVfc6M1xqUN1P4nLCuFQLtn1zXPy9rxzi9X0d8XHyzl5v8AmIWj8aajDF/vK3+0QKeV5FHmX51ttOvodQtEurTDxuNsrgiudyL/AIVrxDj/AEl0cZcbA+tai3naJR4DFFPREGAK5/TXn7nK/h7P5SeD48/Hxzt7ln4aQuxHcfrQjZu+T86qobufHmVSPjTzajyjdUFemvj5T9yArqwAyaVG3NIAME1U3Oqp4gLkED3aT/j1pChdV8+PzHauU43trtbOuNEDjfJPyp2MljuufgRXPNY9okFjD93IhfoEUZrPL7U7oMWZsL7oFejHndoKj8yqR6UlgoU4QKOuQK5FH7UPE3acL/MhFSIPagkZP30Tg9jTB0S6ijmuocxqvLuvbfrUC7iimYrKiyKezb1z6f2oIuoI5VJE64GaZn9qEYYm3tonPrITvVwbDUODNI1EE8rwHvgg/wBazd97MLPm8l2gU/Cqp/avfDZbWyx6YNEntSacFb6wgwe9vnI/eoK7V+AlieJbCfxQ5Ibn7ADJO3ashq2iS6dMRIvPH2ePcVul49sDKeWLwozA4DP1yWH/AKrPS8TW6ys0KT8rE5IxT0rIsnK2dwPiMUAc/hNXd/eaZcxNyL5z3brVFspIXOKzYa63o+omNhE4JHvVqba5jG6uP0rlV1r/AIRaGB8qDj500nEs4AG4xtsajrsdYv8AVYoYsuwzSLbV4LgDwXLNj8J2rlD6/JIfOeb+bepFnrrQyB0P6A0ZuOsJfK6gYwPpQuZp4Yw1uxx326VkNM4ttn5VmQqO9a3TNY066HLDOmT+VtqLo7bX50PJIUkx2JxVrb63BMQJsxn6VAutHt5wWhYwv3zuDVZNpl9Bk+EzqB1XzbUZs1fcTWces6U4t3ja4i+8jwRk+ootCv8A7VpSSTWYE6eV+ZSCxHes1HeGJxysY2B+VWltq8pXE2XHvDasdPn2er+xvg+zZv8Al/xoVmXlK8oBPu01DGRLJnf0BqqOqwqPLGxb1zjNSrLUo3RpHIRjtu1c737MSTr7OXFjFe7Sfdt6qKh3HCErxkwXAf4EctWCX1nG3mukB9QM1Nt9X03xAG1GDPus2D9a7yOHKsDqHAsk4KywEn1UbVn73gBIQShlV/TlyK7pFcQzbxupT1DiiljikGDEGFdNYecbvhTUYgfDVWHvEEVRXdpcwZWaN9vRa9NX9vbS28sTW+QRjC9f0rN6lwvYSW6QvCPEO5f81PVHnzlKHI+tNyLg8wrrWp+zP7QpfTp1duvhyDlI/UVi9S4O1i0Zlawm5R+ZVLCpgzA6b0kj4/Wp95pV7ZKHubaWJCcAsp3qFLGVIzUwNjYFexowv/2aGB60OhrNUDyjotAY9KPt0oqzfaluz52NNszE9aPJNFy1o0Bzd6cQshyKLpSc01E+2u2VtyQKnx6gY8MrN8KoCSehxRhnHUmquuj6Jx1d2YEcoE0eMEM2+Ph8a3Oi8R2+pxc9pK0cijBhlYZx/euCrOdtztU23vjCwYFgRvkNjenpdd3mvUnb72CCRuxMYOKm2KJPEQ0CDPuLjFcp0PjN4AovMzIPkDWmh46shCDGrISd8mmG1qGsIkjnMioxLeUN2HwqpvdLZlNxp5LkDaKpM+u2lxAALiJQ4HLIzAZ/+3p3T7/T0YI2rWLMewmFMqdq55rFzq8QeNkkgx2wQazRlvhJzM8pbsT3r0GsdhfII5Ht7leyqwaoV1wfojgs1m0YPZG2rcZtcbs+K7+x8pLgDup3q+072k3cTjxHlZPRzWh1vgOxuVX7Cqx8pyxPQD1rAcQ8I3WmqZUUyQE/jXcAUvsa289pcsg8MqpBwTybbVYn2haZLIssyzYxjlGMiuMzQyoMj6mmzzFMHr86lHd7f2h6Djf7V/8AkP8A3T/+dNIv4JI7a4PMeizDFcAWQr6/vRCeQHykj9amjtF89vcBI7qVXQlpWjO4woyAPhk/SsLqFhDfTSMwZCx2eIdB8ay0V5NAS0MskbkYJDE5pDXd07EtK5PrzU7C1uuH3hQvHIsgx+tUxRkYh/Wnvtt8AVaclfSmSxY5Y1LYpLHBoxvQO9AbVlRDNHmhQogUWKOhQAAUeKKhmqBQO/egN6MgVULRsd6V4rrjlbb0psDenAB1oHFvJlAUtkU8L9s5OTj1qKRSQKui8s+Ibq3IMc8iAdga1uie0K8tl5ZrhZUJ/DIMn965sQKTjfGTVg7bZ8d2d6k/2uWO3ZvKgAJHL36d6k2et6I6PC2o2jo4xyTZH9a4asrR+VWIFLWdwc8xJqjsFxo2ivMzR2UBturSRdP0rI6/w1bpMwtTyTD3jhRWbs9f1OCMwwXTpEeqA7H6Ut+JtRmlLtcOrHuvergjXel3MP8Aydh+ZXDL+4qC68mxG461Yvrd0SefkcnqTGoP0qseVpZGZuprNgGQaGfhRAUGrmsDmz2oUeBRGihQoUKD/9k="/>
          <p:cNvSpPr>
            <a:spLocks noChangeAspect="1" noChangeArrowheads="1"/>
          </p:cNvSpPr>
          <p:nvPr/>
        </p:nvSpPr>
        <p:spPr bwMode="auto">
          <a:xfrm>
            <a:off x="63500" y="-347663"/>
            <a:ext cx="1143000" cy="704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2404" name="AutoShape 4" descr="data:image/jpg;base64,/9j/4AAQSkZJRgABAQAAAQABAAD/2wBDAAkGBwgHBgkIBwgKCgkLDRYPDQwMDRsUFRAWIB0iIiAdHx8kKDQsJCYxJx8fLT0tMTU3Ojo6Iys/RD84QzQ5Ojf/2wBDAQoKCg0MDRoPDxo3JR8lNzc3Nzc3Nzc3Nzc3Nzc3Nzc3Nzc3Nzc3Nzc3Nzc3Nzc3Nzc3Nzc3Nzc3Nzc3Nzc3Nzf/wAARCAB/AM0DASIAAhEBAxEB/8QAHAAAAAcBAQAAAAAAAAAAAAAAAAECAwQFBgcI/8QAPhAAAgEDAgQDBQYEAwkBAAAAAQIDAAQRBSEGEjFBEyJRB1JhcaEUIzJCgZFicrHBFRYkFyUzQ1OCg9Hwk//EABkBAQEBAQEBAAAAAAAAAAAAAAABAgMEBf/EACMRAQEBAAICAQQDAQAAAAAAAAABEQISAyEiBBMxQQUUUTL/2gAMAwEAAhEDEQA/AOKgUfSjxREbVkHz7Yo+bFN0KqnPEojJ6UjejEZ69aQH4hFHzO3SnoLZ5GAVMk1qNB4F1XVhlE8FD0Zu9DGSDsvUUfN8K6LH7Mr0zfZ5ioYH8Q6U/L7LrlTiKaB/XmblqrfTmgQkcxFEAzHyKa6pZ+yu4253tl/8oNaLTPZbaR4e6mjJHRVGc1cRw0JN05W/akkSg4OR8MV6at+ENKhhMS2iMxGzMtJv+DdGlbma0RCB1VaYjzOI3kOFVvTpU610PULg4iRiT2CkmvQttwppUYDSQAp25hyj9xUi8k0/TbXw7KCNCdh4YwPpVweb7zR7iyDPOMEdQagDB6VveP7iHkdS3NO/UgVz8NtUsU5zY2qw1GXmtbAekZ/rVUTmpNy/NDbj0T+9ZDeaGc0gH1pQNRR0KFAUAoUDQoCoqWRRbY261UI5e9K8IkbVJtrYzEKFJJ9K1+hcFXF2njXLmGM4xtvQkY62s5JWwFOflWs4f4L1HUGUrBiP3n8v9a6FonC2l2XKfAa4k7mU5FatUjSIBysajoq1WsZzQOCbHT8PcRpPKN9u3wrWJblMBUCIPwqu2KiLf8vlhiCj3jTsVzOx87gj4UVOdRyI3QhtzUW+RXkPKvXtjpTssjFQBUWaaRFYj0xVkZ/aHJqWm6cSLmTMg/KoyaTHxlYMwUQuvxbGBWZ1+2t38Rg0qzHfKITmsJe3t1aSGN0dj28pFaxcjt6a7Zyr4guV5vTmpE2uQtg5LEbAZ2rhH+L3iHKpyH1INL/zFqgGPFHL8qvpmyuuahrAZT4lwqL7oO1Y3iHi61t4Wit5eeX0BrE3Ooahd+Vy7L/CMVFOn3MgyLWZj72N6miFf3M19ctNKxOe1R1iOfhVsmj3+d7Obl9cUo6NfdrWX9ql9opWjYdqWRlUB7CrOTSbxc/cuT3GOlR5NOuQRlCKzYqCV32owKk/ZZl6o37UDayLjnBBPQetTKaj0dLaNgd0K/OiYcnWoaTQoddxQoozkjpUiC2MgGBk09a2xk6j6VreHeH5pJElKExg53FXIsiXwrwzLypcPHgH1FdKsII2g6qOUYIprT4PDRdsYGMVYYU/lVB6gda43ye8dft5NN4EOWApgF5XLsfKegqd4SyjBJwKUlkOnPkfKu0rnTCRk9TkdqkRr6CpUdgO75HyqQlkg65b5HFEtRFTbc70GtxL1Qk9qsktkX8v70+sQHYVU1nJ9GWZwTEfniqvVuG4ZXXmjB+OK27qQDuaZ5VZSGGfnS8qftiLbg+ykXdB86OXgOxc+RY2z3J/tWs8EQSEjo3aguVfYCuU8l7Y69fjrJxcIpbnlSEY9eWrC24YZsYRR/NiputC85AYQR+tSdEeRIv9U4B+LV6P1ry9/n1xCThJSx8fl5f4aTNwrYqMqxONyGGBitDNf2keA0w364NQrvU7BYXJnU+m9G1Pc8N6aycv2YAY6g1WNwJo87ErLKh7gKDU/UOKtKt4eae4BIGyg4z8KyGoe1N4yyWEUUaL0LDmzT8C/TgvRbJlHgNLzHGZKpNX4d0uGyleOzUF52BQk5UA4x/f9azlz7UtWkOzwDB/6eaz95xjq1zFNG11kSPzkr5SDV2KuLrhS2kP3FxPEDvy8mfrWa13RodMblFw0hPqKrZr+eViWkkbPXznFMNJISOZyw+PasWhK9DQAzRnc0oY9Kwrtml6FZWKRhYFklxvJjfNaS3g+78ygD0xTUMZQZH4vWpCxlt3OT86rQo3HitGB8qkcpbykU1HbosnMR9aklFHKyj61xvCa6ced/ZSqAuBT6SxooznNNrvuKWYlfuM/OuvFjl+T63RbaJSx9BTim8fpCwHypmySazl8SIBj6damvqt4o/4Kj9DVYvsyZZ4ceJzjPvUYvnXsD86Yu7q6uyviRkBfQUykbkbg1UzE77cW/Ev7dKWJ1xzfQ1GigdvykfpT32WRVJ25aUMTXAZw7DCKPy0xNqkEMJZebmHrQljDv4YBBP5qRJpDyJyeKrE9jtWM466berK65xbFAhMkk2R+UEYrI3XHUrZEEHl95nIrbatwfHcArLa5P8ACOv7Vmm9nQJK+G4XOeldpjl6Ze54x1RsiKNQPmf71T3Ot6jMxaadwfRWroH+zqAfi8Yf9ppqX2bBx9y8mf5KaOaSXMkhJeWRs+ppl05tyTW5vfZ/cwuFRmZm6eXrVVf8F6lZpzzRsqnpmnujLsMd6bYVY3WmXUB80Yx2OaiNGU69fSs2VTIBpW4G9JYkHoRRGs30DoZoDelAVFekIXBUkHIHelCZOzZNVK3XiLywZCnbmqZZxArjm5j61W8TVdv0pxn8uM0wpMb4fpTwZDHnvTEOxyeUEU6t3HGMyAD9M1Xo2N8+WpEKiQc2djUE1dUtcbFtvTIqr4l4iNtpypYSN9qmblTbcU81iSxaEAH+LvVfc6M1xqUN1P4nLCuFQLtn1zXPy9rxzi9X0d8XHyzl5v8AmIWj8aajDF/vK3+0QKeV5FHmX51ttOvodQtEurTDxuNsrgiudyL/AIVrxDj/AEl0cZcbA+tai3naJR4DFFPREGAK5/TXn7nK/h7P5SeD48/Hxzt7ln4aQuxHcfrQjZu+T86qobufHmVSPjTzajyjdUFemvj5T9yArqwAyaVG3NIAME1U3Oqp4gLkED3aT/j1pChdV8+PzHauU43trtbOuNEDjfJPyp2MljuufgRXPNY9okFjD93IhfoEUZrPL7U7oMWZsL7oFejHndoKj8yqR6UlgoU4QKOuQK5FH7UPE3acL/MhFSIPagkZP30Tg9jTB0S6ijmuocxqvLuvbfrUC7iimYrKiyKezb1z6f2oIuoI5VJE64GaZn9qEYYm3tonPrITvVwbDUODNI1EE8rwHvgg/wBazd97MLPm8l2gU/Cqp/avfDZbWyx6YNEntSacFb6wgwe9vnI/eoK7V+AlieJbCfxQ5Ibn7ADJO3ashq2iS6dMRIvPH2ePcVul49sDKeWLwozA4DP1yWH/AKrPS8TW6ys0KT8rE5IxT0rIsnK2dwPiMUAc/hNXd/eaZcxNyL5z3brVFspIXOKzYa63o+omNhE4JHvVqba5jG6uP0rlV1r/AIRaGB8qDj500nEs4AG4xtsajrsdYv8AVYoYsuwzSLbV4LgDwXLNj8J2rlD6/JIfOeb+bepFnrrQyB0P6A0ZuOsJfK6gYwPpQuZp4Yw1uxx326VkNM4ttn5VmQqO9a3TNY066HLDOmT+VtqLo7bX50PJIUkx2JxVrb63BMQJsxn6VAutHt5wWhYwv3zuDVZNpl9Bk+EzqB1XzbUZs1fcTWces6U4t3ja4i+8jwRk+ootCv8A7VpSSTWYE6eV+ZSCxHes1HeGJxysY2B+VWltq8pXE2XHvDasdPn2er+xvg+zZv8Al/xoVmXlK8oBPu01DGRLJnf0BqqOqwqPLGxb1zjNSrLUo3RpHIRjtu1c737MSTr7OXFjFe7Sfdt6qKh3HCErxkwXAf4EctWCX1nG3mukB9QM1Nt9X03xAG1GDPus2D9a7yOHKsDqHAsk4KywEn1UbVn73gBIQShlV/TlyK7pFcQzbxupT1DiiljikGDEGFdNYecbvhTUYgfDVWHvEEVRXdpcwZWaN9vRa9NX9vbS28sTW+QRjC9f0rN6lwvYSW6QvCPEO5f81PVHnzlKHI+tNyLg8wrrWp+zP7QpfTp1duvhyDlI/UVi9S4O1i0Zlawm5R+ZVLCpgzA6b0kj4/Wp95pV7ZKHubaWJCcAsp3qFLGVIzUwNjYFexowv/2aGB60OhrNUDyjotAY9KPt0oqzfaluz52NNszE9aPJNFy1o0Bzd6cQshyKLpSc01E+2u2VtyQKnx6gY8MrN8KoCSehxRhnHUmquuj6Jx1d2YEcoE0eMEM2+Ph8a3Oi8R2+pxc9pK0cijBhlYZx/euCrOdtztU23vjCwYFgRvkNjenpdd3mvUnb72CCRuxMYOKm2KJPEQ0CDPuLjFcp0PjN4AovMzIPkDWmh46shCDGrISd8mmG1qGsIkjnMioxLeUN2HwqpvdLZlNxp5LkDaKpM+u2lxAALiJQ4HLIzAZ/+3p3T7/T0YI2rWLMewmFMqdq55rFzq8QeNkkgx2wQazRlvhJzM8pbsT3r0GsdhfII5Ht7leyqwaoV1wfojgs1m0YPZG2rcZtcbs+K7+x8pLgDup3q+072k3cTjxHlZPRzWh1vgOxuVX7Cqx8pyxPQD1rAcQ8I3WmqZUUyQE/jXcAUvsa289pcsg8MqpBwTybbVYn2haZLIssyzYxjlGMiuMzQyoMj6mmzzFMHr86lHd7f2h6Djf7V/8AkP8A3T/+dNIv4JI7a4PMeizDFcAWQr6/vRCeQHykj9amjtF89vcBI7qVXQlpWjO4woyAPhk/SsLqFhDfTSMwZCx2eIdB8ay0V5NAS0MskbkYJDE5pDXd07EtK5PrzU7C1uuH3hQvHIsgx+tUxRkYh/Wnvtt8AVaclfSmSxY5Y1LYpLHBoxvQO9AbVlRDNHmhQogUWKOhQAAUeKKhmqBQO/egN6MgVULRsd6V4rrjlbb0psDenAB1oHFvJlAUtkU8L9s5OTj1qKRSQKui8s+Ibq3IMc8iAdga1uie0K8tl5ZrhZUJ/DIMn965sQKTjfGTVg7bZ8d2d6k/2uWO3ZvKgAJHL36d6k2et6I6PC2o2jo4xyTZH9a4asrR+VWIFLWdwc8xJqjsFxo2ivMzR2UBturSRdP0rI6/w1bpMwtTyTD3jhRWbs9f1OCMwwXTpEeqA7H6Ut+JtRmlLtcOrHuvergjXel3MP8Aydh+ZXDL+4qC68mxG461Yvrd0SefkcnqTGoP0qseVpZGZuprNgGQaGfhRAUGrmsDmz2oUeBRGihQoUKD/9k="/>
          <p:cNvSpPr>
            <a:spLocks noChangeAspect="1" noChangeArrowheads="1"/>
          </p:cNvSpPr>
          <p:nvPr/>
        </p:nvSpPr>
        <p:spPr bwMode="auto">
          <a:xfrm>
            <a:off x="63500" y="-347663"/>
            <a:ext cx="1143000" cy="704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406" name="Picture 6" descr="http://t2.gstatic.com/images?q=tbn:ANd9GcQ8WNAyoms1YBCE9Y_a3FryJ3wcGHYHbcqrFeaGnSQFycbRNh3AX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88640"/>
            <a:ext cx="2592288" cy="1584176"/>
          </a:xfrm>
          <a:prstGeom prst="rect">
            <a:avLst/>
          </a:prstGeom>
          <a:noFill/>
        </p:spPr>
      </p:pic>
      <p:sp>
        <p:nvSpPr>
          <p:cNvPr id="102408" name="AutoShape 8" descr="data:image/jpg;base64,/9j/4AAQSkZJRgABAQAAAQABAAD/2wCEAAkGBhQSEBUTExMUFRQVFhoVGBUWFRUVFxgYFBUXFRcXGhgYHCYeFxkjGRUWHy8gIycpLCwsFR4xNTAqNSYrLCkBCQoKDgwOGg8PGikkHxwsLC00LCwpLCkqKSksKSwsLSkpKiwpKSwsLCkpKSksMiwpKSwpKSkpKTUsLCksKSkpKf/AABEIAGoAlwMBIgACEQEDEQH/xAAaAAACAwEBAAAAAAAAAAAAAAADBAACBQEG/8QAOBAAAQMCAwUGBQMDBQEAAAAAAQACEQMhBBIxBUFRYXETIoGRofAGscHR8TJC4RQjYhUzUnKSB//EABkBAAMBAQEAAAAAAAAAAAAAAAECAwAEBf/EACIRAAICAgIDAQADAAAAAAAAAAABAhEDIRIxBEFRMhMUcf/aAAwDAQACEQMRAD8Ax6XvemC0IdIc0SV4zO0s0ozNeSo2miEIACxb1XaeirlV2iyBjj+i483V3NVC0rGKEKlZ0wihpuqVKaJgclSfeqsB7+a5CxikoDj4IrtfFLz8tyKCCdZCzI3Enr5oDjBtfl70TBRR3VdzevJEZg3O5fOJ4bk7SwIaPZKzkkdEMEpdilLBFxk25KLUp4bgLKJebOlYopCzBdFgIQajNaszzAtJXJnnzVWARyVgJ0QMFBCvTAQAz5orDZAxdwtZDyorsM46BCbh3z+n1H2WK/wz+ELEN4snXYMhsudHLqs/EsHE7+q1lI+LkZFyUv2ZP7iudi7jPnu6LWh/6cwrnJc3sI66+yu9je8+qYGHgStZXH4jTuQJmzpuT5lVbgY0+yba4Hnz3dUWmHGwBP5S8mdfCK6QqyiRqD4acky2nbRFDr3BEItMTaULs1UCpOiwIUQMQ6CYsoiahVoV2jchsCK0eaoeGEARqNImwQW0ySQJsm8JSdNrbuMpWy2LC5va0GpbOvD9FpMbSpj9o9SqUcJIMkz5AoRosBgkDgls9GOOPSKVtqwbacIRG7TbqG38h6pWrSZNzzgK7C0C0LJl3FfANdheS4nwSNelwWhlL9NEriaGUxr0WGihEsPGPortYePv78lHUTx8fqugODgdYFp3Rw9+aaK5Omab4qyj2kGCD426WN00GzZHdTdUE5bBsl1y3UX56hV7C+piNUckUuicJtl6WFbMaJkUSBrytb3KrQIK5isa0WBuOCmg07Fqjb685nX7JatVi8wqYzHN10HmvObQ2rnsJjkU8IOQuTKsa2aOL2xBht+a4selhC67tFFdQijzZeRNuz0oddFZU1QUfD0s5ge7lRIRi5OkaWCxlNjOfOBHmqs2gBJHW0qlXZQEb548lo0MK0AJGevjuMdijNoVDdoMcTICjgXCSYPL+VpVWNLbJd9VkfhKPFiBwzSBcnqj4fC8Y6JHEbQA1IA/hUwW0Q8wJPQHf4Ioo/lmxUeBa9+CTxjeCao4c6HyRquE7vrz80aFujJw9P8AKZZHAGCDcKChBABniuuInSICK0M3YRuJLH5mmPlfUEaEckbE0G1GF9IQRd1PUj/JnFvLULIr1R67vytjYuzC/wDv1anYUGEf3Jgk8GjWfOeB0TQTk6I5Kxrm9GSMx7tNrnPNg1jST5BN0fgTGPEuY2mNf7jw35Smto/HRGZmEpig1xMvyg1HczYhvkddWrzGJxdSq4Oqvc88XEuI89FVQhHvZwz8ycvyqNLGf/M8a+cpoOHAVhPyiFjY34OxGFvWpOb/AJQHN/8ATZCI10OEWPEd2B1ELUwfxpisOYFXtGHWnV7zY8TmHgVRSg9dHJKU27ezzYAi6i9szZWF2mM2GDcNiRd9EnuP4ubHDkOvFRH+J+hOa9nnVelULTIn5eqEX+/ordouVlIycXaHH7TdqWk+IV2bQqO/bvi508kvRcMwkW8PmVqUSIAiO9PpZJI9Tx8jmrZU4Gs4TmaPAlcw+x3F0PeT/wBRA+616WIAb+UnVxgDtYQKpuxmnsei0A9mCeJE+pRm0msu0CegFhu5dUlW22xo1HiVkVfips2vyAkp++ib12z07XRrHIIbqnU+t/kvOUfiCo8gNpOvxH3WtSw9VwkxGusn5WWegqmrst2QHe3n34peu+2h8Vosou3NE8SZSmMeYk5bWkSfSEKHUtiextknEYgUphurzYQwa+O7xQ/iHbfbvDWDLQpjLTYCYLZPfIsMxj0A1mdLD1Oy2bXqg9+u8UGnfkAl8dbgjgF5SodeKvXGKX083ysnPJXqJaZVCRvI69CutcTaPxx8iqGo1glxAHX+bmEqRzlzYjT3vS2KfJ0QsXVeW5g3K2/edYmeDYtaNY32SmHrnQ38fdleOFyi5prQjlUuL9jlKoWmWkgjeDG5RU7VRIkxh2ePs/VFYfc6eRSvaH39kUPU2jDTHT0V2sG63QwgU3ooeNUtBUmui1Rmb9zzyzO+6o3CM/4+96I19lemtQecn7B/6dTt3AfP7pilSDbNaPABXJiyPgaRLwTuugNjuckmamA2dk7zhfX+EwahMgG3HqFn7Y2uGNGU3PisWvtGu4WhnMn6I18O9zjBbH9qbdFOWzB96LDqbbzcY6OupRwADi93fdxP0G5MEBGkRflNflG3jXk7GwroIBr1Ov7wPkvOFvkvV4ZvbbIq0xd2HqipG/K7U+Zd5LysquT1/hxJ8m2xLF43s4AEk3k6W3eAvqNN6lCm5hl+VznjOx+WpDmuJGVgc0TlIc0lsiRrdTHYbPTImDNj09+UoGysLVqNzEsDKRh73uYxwD5GSTFTLLf0t7oJJ5q8MUcuJpfoTnwyJvoYfUFgDPdymACRG6Tprz0UbsBwpuqucymwTlDiczi0TlaALyZE2FnawtGpjKbGH+npCq5o/wB85msbcOGVrg24M/q5TmBIWVWc1zWkuc9+uYnutvmyjje8k63gSE+DG/HtzffoOfKs9KC69iofyXV0vvb36qLnfehxppujAqpF/fFFGiVoUlMn1RZ+6ois08ktGOscY98Uaib+CrHdPverM18PqUrMGLpUp4lzJLd4j2V0Ie4rUGMnF2gdOiS7M8yRoNw+5RHiQqtNh4orN6BpScnbF3FUe5FcLperv97k1ANr4T2yKGIipejVaadSdMp0J6HXkSk/iPYr8LWcw3YTmY/c6nqL8bwfDikWi4Xs9pjNsWg53eIdAJuQJIgE6WA8lWK5Rp+hXp6PCSTwndPHj4pP+jGYmbG5ZJgkSb5SDvJ6pzj73KOF/fBCMnHaGaT7EyMrco/SCSG7gTrY3/JQnO3XRXHXxVaiPYQIdA5qLb+EaDX4tgc0OEOsQCP0HioqJAs//9k="/>
          <p:cNvSpPr>
            <a:spLocks noChangeAspect="1" noChangeArrowheads="1"/>
          </p:cNvSpPr>
          <p:nvPr/>
        </p:nvSpPr>
        <p:spPr bwMode="auto">
          <a:xfrm>
            <a:off x="63500" y="-493713"/>
            <a:ext cx="1438275" cy="10096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2410" name="AutoShape 10" descr="data:image/jpg;base64,/9j/4AAQSkZJRgABAQAAAQABAAD/2wCEAAkGBhQSEBUTExMUFRQVFhoVGBUWFRUVFxgYFBUXFRcXGhgYHCYeFxkjGRUWHy8gIycpLCwsFR4xNTAqNSYrLCkBCQoKDgwOGg8PGikkHxwsLC00LCwpLCkqKSksKSwsLSkpKiwpKSwsLCkpKSksMiwpKSwpKSkpKTUsLCksKSkpKf/AABEIAGoAlwMBIgACEQEDEQH/xAAaAAACAwEBAAAAAAAAAAAAAAADBAACBQEG/8QAOBAAAQMCAwUGBQMDBQEAAAAAAQACEQMhBBIxBUFRYXETIoGRofAGscHR8TJC4RQjYhUzUnKSB//EABkBAAMBAQEAAAAAAAAAAAAAAAECAwAEBf/EACIRAAICAgIDAQADAAAAAAAAAAABAhEDIRIxBEFRMhMUcf/aAAwDAQACEQMRAD8Ax6XvemC0IdIc0SV4zO0s0ozNeSo2miEIACxb1XaeirlV2iyBjj+i483V3NVC0rGKEKlZ0wihpuqVKaJgclSfeqsB7+a5CxikoDj4IrtfFLz8tyKCCdZCzI3Enr5oDjBtfl70TBRR3VdzevJEZg3O5fOJ4bk7SwIaPZKzkkdEMEpdilLBFxk25KLUp4bgLKJebOlYopCzBdFgIQajNaszzAtJXJnnzVWARyVgJ0QMFBCvTAQAz5orDZAxdwtZDyorsM46BCbh3z+n1H2WK/wz+ELEN4snXYMhsudHLqs/EsHE7+q1lI+LkZFyUv2ZP7iudi7jPnu6LWh/6cwrnJc3sI66+yu9je8+qYGHgStZXH4jTuQJmzpuT5lVbgY0+yba4Hnz3dUWmHGwBP5S8mdfCK6QqyiRqD4acky2nbRFDr3BEItMTaULs1UCpOiwIUQMQ6CYsoiahVoV2jchsCK0eaoeGEARqNImwQW0ySQJsm8JSdNrbuMpWy2LC5va0GpbOvD9FpMbSpj9o9SqUcJIMkz5AoRosBgkDgls9GOOPSKVtqwbacIRG7TbqG38h6pWrSZNzzgK7C0C0LJl3FfANdheS4nwSNelwWhlL9NEriaGUxr0WGihEsPGPortYePv78lHUTx8fqugODgdYFp3Rw9+aaK5Omab4qyj2kGCD426WN00GzZHdTdUE5bBsl1y3UX56hV7C+piNUckUuicJtl6WFbMaJkUSBrytb3KrQIK5isa0WBuOCmg07Fqjb685nX7JatVi8wqYzHN10HmvObQ2rnsJjkU8IOQuTKsa2aOL2xBht+a4selhC67tFFdQijzZeRNuz0oddFZU1QUfD0s5ge7lRIRi5OkaWCxlNjOfOBHmqs2gBJHW0qlXZQEb548lo0MK0AJGevjuMdijNoVDdoMcTICjgXCSYPL+VpVWNLbJd9VkfhKPFiBwzSBcnqj4fC8Y6JHEbQA1IA/hUwW0Q8wJPQHf4Ioo/lmxUeBa9+CTxjeCao4c6HyRquE7vrz80aFujJw9P8AKZZHAGCDcKChBABniuuInSICK0M3YRuJLH5mmPlfUEaEckbE0G1GF9IQRd1PUj/JnFvLULIr1R67vytjYuzC/wDv1anYUGEf3Jgk8GjWfOeB0TQTk6I5Kxrm9GSMx7tNrnPNg1jST5BN0fgTGPEuY2mNf7jw35Smto/HRGZmEpig1xMvyg1HczYhvkddWrzGJxdSq4Oqvc88XEuI89FVQhHvZwz8ycvyqNLGf/M8a+cpoOHAVhPyiFjY34OxGFvWpOb/AJQHN/8ATZCI10OEWPEd2B1ELUwfxpisOYFXtGHWnV7zY8TmHgVRSg9dHJKU27ezzYAi6i9szZWF2mM2GDcNiRd9EnuP4ubHDkOvFRH+J+hOa9nnVelULTIn5eqEX+/ordouVlIycXaHH7TdqWk+IV2bQqO/bvi508kvRcMwkW8PmVqUSIAiO9PpZJI9Tx8jmrZU4Gs4TmaPAlcw+x3F0PeT/wBRA+616WIAb+UnVxgDtYQKpuxmnsei0A9mCeJE+pRm0msu0CegFhu5dUlW22xo1HiVkVfips2vyAkp++ib12z07XRrHIIbqnU+t/kvOUfiCo8gNpOvxH3WtSw9VwkxGusn5WWegqmrst2QHe3n34peu+2h8Vosou3NE8SZSmMeYk5bWkSfSEKHUtiextknEYgUphurzYQwa+O7xQ/iHbfbvDWDLQpjLTYCYLZPfIsMxj0A1mdLD1Oy2bXqg9+u8UGnfkAl8dbgjgF5SodeKvXGKX083ysnPJXqJaZVCRvI69CutcTaPxx8iqGo1glxAHX+bmEqRzlzYjT3vS2KfJ0QsXVeW5g3K2/edYmeDYtaNY32SmHrnQ38fdleOFyi5prQjlUuL9jlKoWmWkgjeDG5RU7VRIkxh2ePs/VFYfc6eRSvaH39kUPU2jDTHT0V2sG63QwgU3ooeNUtBUmui1Rmb9zzyzO+6o3CM/4+96I19lemtQecn7B/6dTt3AfP7pilSDbNaPABXJiyPgaRLwTuugNjuckmamA2dk7zhfX+EwahMgG3HqFn7Y2uGNGU3PisWvtGu4WhnMn6I18O9zjBbH9qbdFOWzB96LDqbbzcY6OupRwADi93fdxP0G5MEBGkRflNflG3jXk7GwroIBr1Ov7wPkvOFvkvV4ZvbbIq0xd2HqipG/K7U+Zd5LysquT1/hxJ8m2xLF43s4AEk3k6W3eAvqNN6lCm5hl+VznjOx+WpDmuJGVgc0TlIc0lsiRrdTHYbPTImDNj09+UoGysLVqNzEsDKRh73uYxwD5GSTFTLLf0t7oJJ5q8MUcuJpfoTnwyJvoYfUFgDPdymACRG6Tprz0UbsBwpuqucymwTlDiczi0TlaALyZE2FnawtGpjKbGH+npCq5o/wB85msbcOGVrg24M/q5TmBIWVWc1zWkuc9+uYnutvmyjje8k63gSE+DG/HtzffoOfKs9KC69iofyXV0vvb36qLnfehxppujAqpF/fFFGiVoUlMn1RZ+6ois08ktGOscY98Uaib+CrHdPverM18PqUrMGLpUp4lzJLd4j2V0Ie4rUGMnF2gdOiS7M8yRoNw+5RHiQqtNh4orN6BpScnbF3FUe5FcLperv97k1ANr4T2yKGIipejVaadSdMp0J6HXkSk/iPYr8LWcw3YTmY/c6nqL8bwfDikWi4Xs9pjNsWg53eIdAJuQJIgE6WA8lWK5Rp+hXp6PCSTwndPHj4pP+jGYmbG5ZJgkSb5SDvJ6pzj73KOF/fBCMnHaGaT7EyMrco/SCSG7gTrY3/JQnO3XRXHXxVaiPYQIdA5qLb+EaDX4tgc0OEOsQCP0HioqJAs//9k="/>
          <p:cNvSpPr>
            <a:spLocks noChangeAspect="1" noChangeArrowheads="1"/>
          </p:cNvSpPr>
          <p:nvPr/>
        </p:nvSpPr>
        <p:spPr bwMode="auto">
          <a:xfrm>
            <a:off x="63500" y="-493713"/>
            <a:ext cx="1438275" cy="10096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412" name="Picture 12" descr="http://t1.gstatic.com/images?q=tbn:ANd9GcT5qt6o22QMIJWrHldZg9WjZStFDIyU5hxQaMSIS27tZsYwik-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916832"/>
            <a:ext cx="2592288" cy="1584176"/>
          </a:xfrm>
          <a:prstGeom prst="rect">
            <a:avLst/>
          </a:prstGeom>
          <a:noFill/>
        </p:spPr>
      </p:pic>
      <p:pic>
        <p:nvPicPr>
          <p:cNvPr id="102416" name="Picture 16" descr="http://t3.gstatic.com/images?q=tbn:ANd9GcTCBrAMlx3MlvrrQdg6-IVkuin_7j85Q4rhNzkOsVTc2wYBUV15n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3573017"/>
            <a:ext cx="2708523" cy="1296144"/>
          </a:xfrm>
          <a:prstGeom prst="rect">
            <a:avLst/>
          </a:prstGeom>
          <a:noFill/>
        </p:spPr>
      </p:pic>
      <p:pic>
        <p:nvPicPr>
          <p:cNvPr id="102418" name="Picture 18" descr="http://t3.gstatic.com/images?q=tbn:ANd9GcTw8pj1t83mgNpkjB0lnDKbYinC6DROLjBdoQ7JSoXjAD-qhP1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5013176"/>
            <a:ext cx="2592288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24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24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24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024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s-CO" dirty="0" smtClean="0"/>
              <a:t>    Muchos apartarán su mirada muy lejos de los deberes actuales, del actual consuelo y de las presentes bendiciones, y pedirán prestado dificultades para la crisis futura.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 Por eso Jesús pensando en la crisis por la que tendría que atravesar el remanente en la crisis final, les dice a los que creen el Él: “Por tanto os digo: No os </a:t>
            </a:r>
            <a:r>
              <a:rPr lang="es-CO" dirty="0" smtClean="0">
                <a:solidFill>
                  <a:srgbClr val="0070C0"/>
                </a:solidFill>
              </a:rPr>
              <a:t>congojéis por vuestra vida</a:t>
            </a:r>
            <a:r>
              <a:rPr lang="es-CO" dirty="0" smtClean="0"/>
              <a:t>, qué habéis de </a:t>
            </a:r>
            <a:r>
              <a:rPr lang="es-CO" dirty="0" smtClean="0">
                <a:solidFill>
                  <a:srgbClr val="0070C0"/>
                </a:solidFill>
              </a:rPr>
              <a:t>comer</a:t>
            </a:r>
            <a:r>
              <a:rPr lang="es-CO" dirty="0" smtClean="0"/>
              <a:t>, ó que habéis de </a:t>
            </a:r>
            <a:r>
              <a:rPr lang="es-CO" dirty="0" smtClean="0">
                <a:solidFill>
                  <a:srgbClr val="0070C0"/>
                </a:solidFill>
              </a:rPr>
              <a:t>beber</a:t>
            </a:r>
            <a:r>
              <a:rPr lang="es-CO" dirty="0" smtClean="0"/>
              <a:t>; ni por vuestro cuerpo, qué habéis de</a:t>
            </a:r>
            <a:r>
              <a:rPr lang="es-CO" dirty="0" smtClean="0">
                <a:solidFill>
                  <a:srgbClr val="0070C0"/>
                </a:solidFill>
              </a:rPr>
              <a:t> vestir</a:t>
            </a:r>
            <a:r>
              <a:rPr lang="es-CO" dirty="0" smtClean="0"/>
              <a:t>”.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 No os congojéis pues, diciendo: </a:t>
            </a:r>
            <a:r>
              <a:rPr lang="es-CO" dirty="0" smtClean="0">
                <a:solidFill>
                  <a:srgbClr val="0070C0"/>
                </a:solidFill>
              </a:rPr>
              <a:t>¿Qué comeremos</a:t>
            </a:r>
            <a:r>
              <a:rPr lang="es-CO" dirty="0" smtClean="0"/>
              <a:t>, ó qué</a:t>
            </a:r>
            <a:r>
              <a:rPr lang="es-CO" dirty="0" smtClean="0">
                <a:solidFill>
                  <a:srgbClr val="0070C0"/>
                </a:solidFill>
              </a:rPr>
              <a:t> beberemos</a:t>
            </a:r>
            <a:r>
              <a:rPr lang="es-CO" dirty="0" smtClean="0"/>
              <a:t>, ó con qué nos </a:t>
            </a:r>
            <a:r>
              <a:rPr lang="es-CO" dirty="0" smtClean="0">
                <a:solidFill>
                  <a:srgbClr val="0070C0"/>
                </a:solidFill>
              </a:rPr>
              <a:t>cubriremos?  </a:t>
            </a:r>
            <a:r>
              <a:rPr lang="es-CO" u="sng" dirty="0" smtClean="0"/>
              <a:t>Porque los Gentiles buscan todas estas cosas</a:t>
            </a:r>
            <a:r>
              <a:rPr lang="es-CO" dirty="0" smtClean="0"/>
              <a:t>: </a:t>
            </a:r>
            <a:r>
              <a:rPr lang="es-CO" u="sng" dirty="0" smtClean="0">
                <a:solidFill>
                  <a:srgbClr val="0070C0"/>
                </a:solidFill>
              </a:rPr>
              <a:t>que vuestro Padre celestial sabe que de todas estas cosas habéis menester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(Mateo 6:25;31-32).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s-CO" sz="2800" dirty="0" smtClean="0">
                <a:latin typeface="Algerian" pitchFamily="82" charset="0"/>
              </a:rPr>
              <a:t>¿Qué hará dios en ese tiempo por sus hijos?</a:t>
            </a:r>
            <a:endParaRPr lang="es-CO" sz="2800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51723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s-CO" baseline="30000" dirty="0" smtClean="0"/>
              <a:t> </a:t>
            </a:r>
            <a:r>
              <a:rPr lang="es-CO" dirty="0" smtClean="0"/>
              <a:t>    </a:t>
            </a:r>
            <a:r>
              <a:rPr lang="es-CO" sz="3400" b="1" dirty="0" smtClean="0">
                <a:solidFill>
                  <a:srgbClr val="FF0000"/>
                </a:solidFill>
              </a:rPr>
              <a:t>1 Reyes 17: 2-6.</a:t>
            </a:r>
          </a:p>
          <a:p>
            <a:pPr>
              <a:buNone/>
            </a:pPr>
            <a:r>
              <a:rPr lang="es-CO" sz="3400" b="1" baseline="30000" dirty="0" smtClean="0"/>
              <a:t>      </a:t>
            </a:r>
            <a:r>
              <a:rPr lang="es-CO" sz="3400" b="1" dirty="0" smtClean="0"/>
              <a:t> </a:t>
            </a:r>
            <a:r>
              <a:rPr lang="es-CO" sz="3600" dirty="0" smtClean="0"/>
              <a:t>Y vino a él (Elías) palabra de Jehová, diciendo: </a:t>
            </a:r>
            <a:r>
              <a:rPr lang="es-CO" sz="3600" baseline="30000" dirty="0" smtClean="0"/>
              <a:t>3</a:t>
            </a:r>
            <a:r>
              <a:rPr lang="es-CO" sz="3600" dirty="0" smtClean="0"/>
              <a:t> </a:t>
            </a:r>
            <a:r>
              <a:rPr lang="es-CO" sz="3600" dirty="0" smtClean="0">
                <a:solidFill>
                  <a:srgbClr val="0070C0"/>
                </a:solidFill>
              </a:rPr>
              <a:t>Apártate</a:t>
            </a:r>
            <a:r>
              <a:rPr lang="es-CO" sz="3600" dirty="0" smtClean="0"/>
              <a:t> de aquí, y vuélvete al </a:t>
            </a:r>
            <a:r>
              <a:rPr lang="es-CO" sz="3600" dirty="0" smtClean="0">
                <a:solidFill>
                  <a:srgbClr val="0070C0"/>
                </a:solidFill>
              </a:rPr>
              <a:t>oriente</a:t>
            </a:r>
            <a:r>
              <a:rPr lang="es-CO" sz="3600" dirty="0" smtClean="0"/>
              <a:t>, y </a:t>
            </a:r>
            <a:r>
              <a:rPr lang="es-CO" sz="3600" dirty="0" smtClean="0">
                <a:solidFill>
                  <a:srgbClr val="0070C0"/>
                </a:solidFill>
              </a:rPr>
              <a:t>escóndete en el arroyo de Querit</a:t>
            </a:r>
            <a:r>
              <a:rPr lang="es-CO" sz="3600" dirty="0" smtClean="0"/>
              <a:t>, que está frente al Jordán.  </a:t>
            </a:r>
            <a:r>
              <a:rPr lang="es-CO" sz="3600" baseline="30000" dirty="0" smtClean="0"/>
              <a:t>4</a:t>
            </a:r>
            <a:r>
              <a:rPr lang="es-CO" sz="3600" dirty="0" smtClean="0"/>
              <a:t> Beberás del arroyo; y yo he mandado a los cuervos que te den allí de comer.</a:t>
            </a:r>
          </a:p>
          <a:p>
            <a:endParaRPr lang="es-CO" sz="3600" dirty="0" smtClean="0"/>
          </a:p>
          <a:p>
            <a:pPr>
              <a:buNone/>
            </a:pPr>
            <a:r>
              <a:rPr lang="es-CO" sz="3600" dirty="0" smtClean="0"/>
              <a:t>      Y él fue e </a:t>
            </a:r>
            <a:r>
              <a:rPr lang="es-CO" sz="3600" b="1" u="sng" dirty="0" smtClean="0"/>
              <a:t>hizo conforme a la palabra de Jehová</a:t>
            </a:r>
            <a:r>
              <a:rPr lang="es-CO" sz="3600" dirty="0" smtClean="0"/>
              <a:t>; pues se fue y vivió junto al arroyo de Querit, que está frente al Jordán.  </a:t>
            </a:r>
            <a:r>
              <a:rPr lang="es-CO" sz="3600" baseline="30000" dirty="0" smtClean="0"/>
              <a:t>6</a:t>
            </a:r>
            <a:r>
              <a:rPr lang="es-CO" sz="3600" dirty="0" smtClean="0"/>
              <a:t> Y los cuervos le traían </a:t>
            </a:r>
            <a:r>
              <a:rPr lang="es-CO" sz="3600" dirty="0" smtClean="0">
                <a:solidFill>
                  <a:srgbClr val="0070C0"/>
                </a:solidFill>
              </a:rPr>
              <a:t>pan y carne por la mañana, y pan y carne por la tarde</a:t>
            </a:r>
            <a:r>
              <a:rPr lang="es-CO" sz="3600" dirty="0" smtClean="0"/>
              <a:t>; y </a:t>
            </a:r>
            <a:r>
              <a:rPr lang="es-CO" sz="3600" dirty="0" smtClean="0">
                <a:solidFill>
                  <a:srgbClr val="0070C0"/>
                </a:solidFill>
              </a:rPr>
              <a:t>bebía del arroyo”.</a:t>
            </a:r>
          </a:p>
          <a:p>
            <a:endParaRPr lang="es-CO" sz="36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s-CO" sz="3600" dirty="0" smtClean="0">
                <a:solidFill>
                  <a:srgbClr val="0070C0"/>
                </a:solidFill>
              </a:rPr>
              <a:t>      </a:t>
            </a:r>
            <a:r>
              <a:rPr lang="es-CO" sz="3600" b="1" dirty="0" smtClean="0"/>
              <a:t>Note que la solución está en dos puntos</a:t>
            </a:r>
            <a:r>
              <a:rPr lang="es-CO" sz="3600" dirty="0" smtClean="0"/>
              <a:t>.</a:t>
            </a:r>
          </a:p>
          <a:p>
            <a:pPr>
              <a:buNone/>
            </a:pPr>
            <a:r>
              <a:rPr lang="es-CO" sz="3600" dirty="0" smtClean="0">
                <a:solidFill>
                  <a:srgbClr val="0070C0"/>
                </a:solidFill>
              </a:rPr>
              <a:t>      </a:t>
            </a:r>
            <a:r>
              <a:rPr lang="es-CO" sz="2900" dirty="0" smtClean="0">
                <a:solidFill>
                  <a:srgbClr val="FF0000"/>
                </a:solidFill>
              </a:rPr>
              <a:t>1)</a:t>
            </a:r>
            <a:r>
              <a:rPr lang="es-CO" sz="3600" dirty="0" smtClean="0">
                <a:solidFill>
                  <a:srgbClr val="0070C0"/>
                </a:solidFill>
              </a:rPr>
              <a:t>  En no </a:t>
            </a:r>
            <a:r>
              <a:rPr lang="es-CO" sz="3600" b="1" u="sng" dirty="0" smtClean="0">
                <a:solidFill>
                  <a:srgbClr val="0070C0"/>
                </a:solidFill>
              </a:rPr>
              <a:t>preocuparse</a:t>
            </a:r>
            <a:r>
              <a:rPr lang="es-CO" sz="3600" dirty="0" smtClean="0">
                <a:solidFill>
                  <a:srgbClr val="0070C0"/>
                </a:solidFill>
              </a:rPr>
              <a:t> por la crisis que vendrá, porque Dios proveerá.</a:t>
            </a:r>
          </a:p>
          <a:p>
            <a:pPr>
              <a:buNone/>
            </a:pPr>
            <a:r>
              <a:rPr lang="es-CO" sz="3600" dirty="0" smtClean="0">
                <a:solidFill>
                  <a:srgbClr val="0070C0"/>
                </a:solidFill>
              </a:rPr>
              <a:t>      </a:t>
            </a:r>
            <a:r>
              <a:rPr lang="es-CO" dirty="0" smtClean="0">
                <a:solidFill>
                  <a:srgbClr val="FF0000"/>
                </a:solidFill>
              </a:rPr>
              <a:t>2)</a:t>
            </a:r>
            <a:r>
              <a:rPr lang="es-CO" sz="3600" dirty="0" smtClean="0">
                <a:solidFill>
                  <a:srgbClr val="0070C0"/>
                </a:solidFill>
              </a:rPr>
              <a:t>  En </a:t>
            </a:r>
            <a:r>
              <a:rPr lang="es-CO" sz="3600" b="1" u="sng" dirty="0" smtClean="0">
                <a:solidFill>
                  <a:srgbClr val="0070C0"/>
                </a:solidFill>
              </a:rPr>
              <a:t>obedecer</a:t>
            </a:r>
            <a:r>
              <a:rPr lang="es-CO" sz="3600" dirty="0" smtClean="0">
                <a:solidFill>
                  <a:srgbClr val="0070C0"/>
                </a:solidFill>
              </a:rPr>
              <a:t> fielmente a la Palabra de Dios como lo hizo Elías. Cuando hacemos esto, Dios hace su parte.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lgerian" pitchFamily="82" charset="0"/>
              </a:rPr>
              <a:t>¿Qué hace Dios cuando algún recurso se agota?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5508104" cy="5257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Pasados algunos días, se secó el arroyo, porque no había llovido sobre la tierra. Vino luego a él palabra de Jehová, diciendo: Levántate, </a:t>
            </a:r>
            <a:r>
              <a:rPr lang="es-CO" dirty="0" smtClean="0">
                <a:solidFill>
                  <a:srgbClr val="0070C0"/>
                </a:solidFill>
              </a:rPr>
              <a:t>vete a Sarepta de Sidón, y mora allí; he aquí yo he dado orden allí a una mujer viuda que te sustente </a:t>
            </a:r>
            <a:r>
              <a:rPr lang="es-CO" dirty="0" smtClean="0">
                <a:solidFill>
                  <a:srgbClr val="FF0000"/>
                </a:solidFill>
              </a:rPr>
              <a:t>1 Rey.17:7-9).</a:t>
            </a:r>
            <a:endParaRPr lang="es-CO" dirty="0" smtClean="0"/>
          </a:p>
          <a:p>
            <a:endParaRPr lang="es-CO" dirty="0"/>
          </a:p>
        </p:txBody>
      </p:sp>
      <p:pic>
        <p:nvPicPr>
          <p:cNvPr id="104450" name="Picture 2" descr="http://t0.gstatic.com/images?q=tbn:ANd9GcSQLCGmZcC8vg9BAi92O9Bdh9fXLWzQLGVQi85AIrFtuyETPzv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556792"/>
            <a:ext cx="3024336" cy="338437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96136" y="5085184"/>
            <a:ext cx="3024336" cy="175432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Note que Dios estaba velando para suplir las necesidades de su siervo, no permitió que pasara hambre ni sed. Lo alimentó durante cuatro años y medio.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196752"/>
            <a:ext cx="8686800" cy="5661248"/>
          </a:xfrm>
          <a:solidFill>
            <a:srgbClr val="FFFF00"/>
          </a:solidFill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s-CO" baseline="30000" dirty="0" smtClean="0"/>
              <a:t> </a:t>
            </a:r>
            <a:r>
              <a:rPr lang="es-CO" dirty="0" smtClean="0"/>
              <a:t>      </a:t>
            </a:r>
            <a:r>
              <a:rPr lang="es-CO" b="1" dirty="0" smtClean="0">
                <a:solidFill>
                  <a:srgbClr val="FF0000"/>
                </a:solidFill>
              </a:rPr>
              <a:t>1 Rey.19: 5-8.</a:t>
            </a:r>
          </a:p>
          <a:p>
            <a:pPr>
              <a:buNone/>
            </a:pPr>
            <a:r>
              <a:rPr lang="es-CO" dirty="0" smtClean="0"/>
              <a:t>     Y echándose (Elías) debajo del enebro, se quedó dormido; y he aquí luego un </a:t>
            </a:r>
            <a:r>
              <a:rPr lang="es-CO" dirty="0" smtClean="0">
                <a:solidFill>
                  <a:srgbClr val="0070C0"/>
                </a:solidFill>
              </a:rPr>
              <a:t>ángel le tocó</a:t>
            </a:r>
            <a:r>
              <a:rPr lang="es-CO" dirty="0" smtClean="0"/>
              <a:t>, y le dijo: Levántate, come.  </a:t>
            </a:r>
            <a:r>
              <a:rPr lang="es-CO" baseline="30000" dirty="0" smtClean="0"/>
              <a:t>6</a:t>
            </a:r>
            <a:r>
              <a:rPr lang="es-CO" dirty="0" smtClean="0"/>
              <a:t> Entonces él miró, y he aquí a su cabecera una </a:t>
            </a:r>
            <a:r>
              <a:rPr lang="es-CO" dirty="0" smtClean="0">
                <a:solidFill>
                  <a:srgbClr val="0070C0"/>
                </a:solidFill>
              </a:rPr>
              <a:t>torta cocida sobre las ascuas</a:t>
            </a:r>
            <a:r>
              <a:rPr lang="es-CO" dirty="0" smtClean="0"/>
              <a:t> (</a:t>
            </a:r>
            <a:r>
              <a:rPr lang="es-ES" dirty="0" smtClean="0"/>
              <a:t>Pedazo de cualquier materia sólida que está ardiendo sin dar llama), </a:t>
            </a:r>
            <a:r>
              <a:rPr lang="es-CO" dirty="0" smtClean="0"/>
              <a:t>y </a:t>
            </a:r>
            <a:r>
              <a:rPr lang="es-CO" dirty="0" smtClean="0">
                <a:solidFill>
                  <a:srgbClr val="0070C0"/>
                </a:solidFill>
              </a:rPr>
              <a:t>una vasija de agua</a:t>
            </a:r>
            <a:r>
              <a:rPr lang="es-CO" dirty="0" smtClean="0"/>
              <a:t>; y </a:t>
            </a:r>
            <a:r>
              <a:rPr lang="es-CO" dirty="0" smtClean="0">
                <a:solidFill>
                  <a:srgbClr val="0070C0"/>
                </a:solidFill>
              </a:rPr>
              <a:t>comió y bebió</a:t>
            </a:r>
            <a:r>
              <a:rPr lang="es-CO" dirty="0" smtClean="0"/>
              <a:t>, y volvió a </a:t>
            </a:r>
            <a:r>
              <a:rPr lang="es-CO" dirty="0" smtClean="0">
                <a:solidFill>
                  <a:srgbClr val="0070C0"/>
                </a:solidFill>
              </a:rPr>
              <a:t>dormirse</a:t>
            </a:r>
            <a:r>
              <a:rPr lang="es-CO" dirty="0" smtClean="0"/>
              <a:t>. </a:t>
            </a:r>
          </a:p>
          <a:p>
            <a:pPr>
              <a:buNone/>
            </a:pPr>
            <a:r>
              <a:rPr lang="es-CO" dirty="0" smtClean="0"/>
              <a:t>    </a:t>
            </a:r>
          </a:p>
          <a:p>
            <a:pPr>
              <a:buNone/>
            </a:pPr>
            <a:r>
              <a:rPr lang="es-CO" baseline="30000" dirty="0" smtClean="0"/>
              <a:t>      7</a:t>
            </a:r>
            <a:r>
              <a:rPr lang="es-CO" dirty="0" smtClean="0"/>
              <a:t> Y volviendo el ángel de Jehová la segunda vez, lo tocó, diciendo: </a:t>
            </a:r>
            <a:r>
              <a:rPr lang="es-CO" dirty="0" smtClean="0">
                <a:solidFill>
                  <a:srgbClr val="0070C0"/>
                </a:solidFill>
              </a:rPr>
              <a:t>Levántate y come</a:t>
            </a:r>
            <a:r>
              <a:rPr lang="es-CO" dirty="0" smtClean="0"/>
              <a:t>, porque largo camino te resta.  </a:t>
            </a:r>
            <a:r>
              <a:rPr lang="es-CO" baseline="30000" dirty="0" smtClean="0"/>
              <a:t>8</a:t>
            </a:r>
            <a:r>
              <a:rPr lang="es-CO" dirty="0" smtClean="0"/>
              <a:t> Se levantó, pues, y </a:t>
            </a:r>
            <a:r>
              <a:rPr lang="es-CO" dirty="0" smtClean="0">
                <a:solidFill>
                  <a:srgbClr val="0070C0"/>
                </a:solidFill>
              </a:rPr>
              <a:t>comió y bebió</a:t>
            </a:r>
            <a:r>
              <a:rPr lang="es-CO" dirty="0" smtClean="0"/>
              <a:t>; y </a:t>
            </a:r>
            <a:r>
              <a:rPr lang="es-CO" dirty="0" smtClean="0">
                <a:solidFill>
                  <a:srgbClr val="0070C0"/>
                </a:solidFill>
              </a:rPr>
              <a:t>fortalecido con aquella comida caminó cuarenta días y cuarenta noches hasta Horeb</a:t>
            </a:r>
            <a:r>
              <a:rPr lang="es-CO" dirty="0" smtClean="0"/>
              <a:t>, el monte de Dios. </a:t>
            </a:r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23528" y="332656"/>
            <a:ext cx="8568952" cy="646331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r>
              <a:rPr lang="es-CO" sz="3600" dirty="0" smtClean="0"/>
              <a:t>       </a:t>
            </a:r>
            <a:r>
              <a:rPr lang="es-CO" sz="3600" dirty="0" smtClean="0">
                <a:solidFill>
                  <a:srgbClr val="FFFF00"/>
                </a:solidFill>
              </a:rPr>
              <a:t>Si nos parece poco: ¿Qué más hizo Dios?</a:t>
            </a:r>
            <a:endParaRPr lang="es-CO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s-CO" dirty="0" smtClean="0"/>
              <a:t>     No se nos olvide el consejo de Jesús: “Por tanto os digo: </a:t>
            </a:r>
            <a:r>
              <a:rPr lang="es-CO" u="sng" dirty="0" smtClean="0">
                <a:solidFill>
                  <a:srgbClr val="0070C0"/>
                </a:solidFill>
              </a:rPr>
              <a:t>No os</a:t>
            </a:r>
            <a:r>
              <a:rPr lang="es-CO" u="sng" dirty="0" smtClean="0"/>
              <a:t> </a:t>
            </a:r>
            <a:r>
              <a:rPr lang="es-CO" u="sng" dirty="0" smtClean="0">
                <a:solidFill>
                  <a:srgbClr val="0070C0"/>
                </a:solidFill>
              </a:rPr>
              <a:t>congojéis por vuestra vida</a:t>
            </a:r>
            <a:r>
              <a:rPr lang="es-CO" dirty="0" smtClean="0"/>
              <a:t>, qué habéis de </a:t>
            </a:r>
            <a:r>
              <a:rPr lang="es-CO" dirty="0" smtClean="0">
                <a:solidFill>
                  <a:srgbClr val="0070C0"/>
                </a:solidFill>
              </a:rPr>
              <a:t>comer</a:t>
            </a:r>
            <a:r>
              <a:rPr lang="es-CO" dirty="0" smtClean="0"/>
              <a:t>, ó </a:t>
            </a:r>
            <a:r>
              <a:rPr lang="es-CO" u="sng" dirty="0" smtClean="0">
                <a:solidFill>
                  <a:srgbClr val="0070C0"/>
                </a:solidFill>
              </a:rPr>
              <a:t>que habéis de beber;</a:t>
            </a:r>
            <a:r>
              <a:rPr lang="es-CO" dirty="0" smtClean="0"/>
              <a:t> ni por vuestro cuerpo, </a:t>
            </a:r>
            <a:r>
              <a:rPr lang="es-CO" u="sng" dirty="0" smtClean="0">
                <a:solidFill>
                  <a:srgbClr val="0070C0"/>
                </a:solidFill>
              </a:rPr>
              <a:t>qué habéis de vestir</a:t>
            </a:r>
            <a:r>
              <a:rPr lang="es-CO" dirty="0" smtClean="0"/>
              <a:t>”. No os congojéis pues, diciendo: </a:t>
            </a:r>
            <a:r>
              <a:rPr lang="es-CO" dirty="0" smtClean="0">
                <a:solidFill>
                  <a:srgbClr val="0070C0"/>
                </a:solidFill>
              </a:rPr>
              <a:t>¿Qué comeremos</a:t>
            </a:r>
            <a:r>
              <a:rPr lang="es-CO" dirty="0" smtClean="0"/>
              <a:t>, ó </a:t>
            </a:r>
            <a:r>
              <a:rPr lang="es-CO" u="sng" dirty="0" smtClean="0"/>
              <a:t>qué</a:t>
            </a:r>
            <a:r>
              <a:rPr lang="es-CO" u="sng" dirty="0" smtClean="0">
                <a:solidFill>
                  <a:srgbClr val="0070C0"/>
                </a:solidFill>
              </a:rPr>
              <a:t> beberemos</a:t>
            </a:r>
            <a:r>
              <a:rPr lang="es-CO" dirty="0" smtClean="0"/>
              <a:t>, ó con </a:t>
            </a:r>
            <a:r>
              <a:rPr lang="es-CO" u="sng" dirty="0" smtClean="0">
                <a:solidFill>
                  <a:srgbClr val="0070C0"/>
                </a:solidFill>
              </a:rPr>
              <a:t>qué nos cubriremos</a:t>
            </a:r>
            <a:r>
              <a:rPr lang="es-CO" dirty="0" smtClean="0">
                <a:solidFill>
                  <a:srgbClr val="0070C0"/>
                </a:solidFill>
              </a:rPr>
              <a:t>?  </a:t>
            </a:r>
            <a:r>
              <a:rPr lang="es-CO" u="sng" dirty="0" smtClean="0"/>
              <a:t>Porque los Gentiles buscan todas estas cosas</a:t>
            </a:r>
            <a:r>
              <a:rPr lang="es-CO" dirty="0" smtClean="0"/>
              <a:t>: (es decir los incrédulos), </a:t>
            </a:r>
            <a:r>
              <a:rPr lang="es-CO" u="sng" dirty="0" smtClean="0">
                <a:solidFill>
                  <a:srgbClr val="0070C0"/>
                </a:solidFill>
              </a:rPr>
              <a:t>que vuestro Padre celestial sabe que de todas estas cosas habéis menester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(Mateo 6:25;31-32). 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 (Si hacemos lo contrario a lo que dice Jesús): Esto significará </a:t>
            </a:r>
            <a:r>
              <a:rPr lang="es-CO" u="sng" dirty="0" smtClean="0">
                <a:solidFill>
                  <a:srgbClr val="0070C0"/>
                </a:solidFill>
              </a:rPr>
              <a:t>fabricar un tiempo de angustia anticipado</a:t>
            </a:r>
            <a:r>
              <a:rPr lang="es-CO" dirty="0" smtClean="0"/>
              <a:t>; y no recibiremos </a:t>
            </a:r>
            <a:r>
              <a:rPr lang="es-CO" dirty="0" smtClean="0">
                <a:solidFill>
                  <a:srgbClr val="0070C0"/>
                </a:solidFill>
              </a:rPr>
              <a:t>gracia</a:t>
            </a:r>
            <a:r>
              <a:rPr lang="es-CO" dirty="0" smtClean="0"/>
              <a:t> para ninguna de esas pruebas anticipadas. </a:t>
            </a:r>
            <a:r>
              <a:rPr lang="es-CO" dirty="0" smtClean="0">
                <a:solidFill>
                  <a:srgbClr val="FF0000"/>
                </a:solidFill>
              </a:rPr>
              <a:t>3MS 438 (Escrito en 1884). </a:t>
            </a:r>
            <a:endParaRPr lang="es-CO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lgerian" pitchFamily="82" charset="0"/>
              </a:rPr>
              <a:t>¿Específicamente para quién es el tiempo de angustia?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  <a:solidFill>
            <a:srgbClr val="FFC000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es-CO" dirty="0" smtClean="0"/>
              <a:t>    Hay un tiempo de angustia que se aproxima </a:t>
            </a:r>
            <a:r>
              <a:rPr lang="es-CO" u="sng" dirty="0" smtClean="0">
                <a:solidFill>
                  <a:srgbClr val="0070C0"/>
                </a:solidFill>
              </a:rPr>
              <a:t>para el pueblo de Dios</a:t>
            </a:r>
            <a:r>
              <a:rPr lang="es-CO" dirty="0" smtClean="0"/>
              <a:t>, pero </a:t>
            </a:r>
            <a:r>
              <a:rPr lang="es-CO" dirty="0" smtClean="0">
                <a:solidFill>
                  <a:srgbClr val="0070C0"/>
                </a:solidFill>
              </a:rPr>
              <a:t>no hemos de mantener eso constantemente delante de los nuestros</a:t>
            </a:r>
            <a:r>
              <a:rPr lang="es-CO" dirty="0" smtClean="0"/>
              <a:t>, manejándolos de tal manera que pasen por un tiempo de angustia de antemano.</a:t>
            </a:r>
          </a:p>
          <a:p>
            <a:pPr>
              <a:buNone/>
            </a:pPr>
            <a:r>
              <a:rPr lang="es-CO" dirty="0" smtClean="0"/>
              <a:t>    </a:t>
            </a:r>
          </a:p>
          <a:p>
            <a:pPr>
              <a:buNone/>
            </a:pPr>
            <a:r>
              <a:rPr lang="es-CO" dirty="0" smtClean="0"/>
              <a:t>    Ha de haber un zarandeo entre el pueblo de Dios, </a:t>
            </a:r>
            <a:r>
              <a:rPr lang="es-CO" u="sng" dirty="0" smtClean="0">
                <a:solidFill>
                  <a:srgbClr val="0070C0"/>
                </a:solidFill>
              </a:rPr>
              <a:t>pero no es ésta la verdad presente para llevar a las iglesias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1MS 211 (1890).</a:t>
            </a:r>
            <a:endParaRPr lang="es-CO" dirty="0" smtClean="0"/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solidFill>
            <a:schemeClr val="bg2"/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3600" b="1" dirty="0" smtClean="0">
                <a:solidFill>
                  <a:srgbClr val="FF0000"/>
                </a:solidFill>
              </a:rPr>
              <a:t>¿Sino es el “zarandeo” lo que tiene que tener en mente la iglesia, en qué se debe centrar su preocupación?</a:t>
            </a:r>
          </a:p>
          <a:p>
            <a:pPr algn="ctr"/>
            <a:endParaRPr lang="es-CO" dirty="0" smtClean="0"/>
          </a:p>
          <a:p>
            <a:pPr algn="ctr">
              <a:buNone/>
            </a:pPr>
            <a:r>
              <a:rPr lang="es-CO" baseline="30000" dirty="0" smtClean="0"/>
              <a:t>  42</a:t>
            </a:r>
            <a:r>
              <a:rPr lang="es-CO" dirty="0" smtClean="0"/>
              <a:t> </a:t>
            </a:r>
            <a:r>
              <a:rPr lang="es-CO" b="1" u="sng" dirty="0" smtClean="0">
                <a:solidFill>
                  <a:srgbClr val="0070C0"/>
                </a:solidFill>
              </a:rPr>
              <a:t>Velad</a:t>
            </a:r>
            <a:r>
              <a:rPr lang="es-CO" dirty="0" smtClean="0"/>
              <a:t>, pues, porque no sabéis a qué hora ha de venir vuestro Señor. </a:t>
            </a:r>
          </a:p>
          <a:p>
            <a:pPr>
              <a:buNone/>
            </a:pPr>
            <a:r>
              <a:rPr lang="es-CO" baseline="30000" dirty="0" smtClean="0"/>
              <a:t>    44</a:t>
            </a:r>
            <a:r>
              <a:rPr lang="es-CO" dirty="0" smtClean="0"/>
              <a:t> Por tanto, también vosotros estad </a:t>
            </a:r>
            <a:r>
              <a:rPr lang="es-CO" b="1" u="sng" dirty="0" smtClean="0">
                <a:solidFill>
                  <a:srgbClr val="0070C0"/>
                </a:solidFill>
              </a:rPr>
              <a:t>preparados</a:t>
            </a:r>
            <a:r>
              <a:rPr lang="es-CO" dirty="0" smtClean="0"/>
              <a:t>; porque el Hijo del Hombre vendrá a la hora que no pensáis. </a:t>
            </a:r>
          </a:p>
          <a:p>
            <a:pPr>
              <a:buNone/>
            </a:pPr>
            <a:r>
              <a:rPr lang="es-CO" dirty="0" smtClean="0"/>
              <a:t>       </a:t>
            </a:r>
            <a:r>
              <a:rPr lang="es-CO" baseline="30000" dirty="0" smtClean="0"/>
              <a:t>45</a:t>
            </a:r>
            <a:r>
              <a:rPr lang="es-CO" dirty="0" smtClean="0"/>
              <a:t> ¿Quién es, pues, </a:t>
            </a:r>
            <a:r>
              <a:rPr lang="es-CO" dirty="0" smtClean="0">
                <a:solidFill>
                  <a:srgbClr val="0070C0"/>
                </a:solidFill>
              </a:rPr>
              <a:t>el siervo fiel y prudente</a:t>
            </a:r>
            <a:r>
              <a:rPr lang="es-CO" dirty="0" smtClean="0"/>
              <a:t>, al cual puso su señor sobre su casa para que les dé el alimento a tiempo?  </a:t>
            </a:r>
            <a:r>
              <a:rPr lang="es-CO" dirty="0" smtClean="0">
                <a:solidFill>
                  <a:srgbClr val="FF0000"/>
                </a:solidFill>
              </a:rPr>
              <a:t>(Mateo 24:42;44-45).</a:t>
            </a:r>
          </a:p>
          <a:p>
            <a:pPr algn="ctr"/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4618</TotalTime>
  <Words>3104</Words>
  <Application>Microsoft Office PowerPoint</Application>
  <PresentationFormat>Presentación en pantalla (4:3)</PresentationFormat>
  <Paragraphs>148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2" baseType="lpstr">
      <vt:lpstr>Tema de Office</vt:lpstr>
      <vt:lpstr>Diapositiva 1</vt:lpstr>
      <vt:lpstr>Diapositiva 2</vt:lpstr>
      <vt:lpstr>Diapositiva 3</vt:lpstr>
      <vt:lpstr> 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¿Y que pasara con nosotros?</vt:lpstr>
      <vt:lpstr>Las profecías acerca de los últimos días demandan nuestra atención 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 ¿En qué parte de la historia nos encontramos?  </vt:lpstr>
      <vt:lpstr>Diapositiva 21</vt:lpstr>
      <vt:lpstr>Diapositiva 22</vt:lpstr>
      <vt:lpstr>Diapositiva 23</vt:lpstr>
      <vt:lpstr>Diapositiva 24</vt:lpstr>
      <vt:lpstr>Diapositiva 25</vt:lpstr>
      <vt:lpstr>¿Qué hará dios en ese tiempo por sus hijos?</vt:lpstr>
      <vt:lpstr>¿Qué hace Dios cuando algún recurso se agota?</vt:lpstr>
      <vt:lpstr>Diapositiva 28</vt:lpstr>
      <vt:lpstr>Diapositiva 29</vt:lpstr>
      <vt:lpstr>¿Específicamente para quién es el tiempo de angustia?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ULTIMA CRISIS DE LA TIERRA</dc:title>
  <dc:creator>FAMILIA FIERRO CH</dc:creator>
  <cp:lastModifiedBy>FAMILIA FIERRO CH</cp:lastModifiedBy>
  <cp:revision>383</cp:revision>
  <dcterms:created xsi:type="dcterms:W3CDTF">2011-09-19T21:37:27Z</dcterms:created>
  <dcterms:modified xsi:type="dcterms:W3CDTF">2011-09-28T22:24:24Z</dcterms:modified>
</cp:coreProperties>
</file>